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s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u"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u"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su">
                <a:solidFill>
                  <a:schemeClr val="tx1">
                    <a:lumMod val="50000"/>
                    <a:lumOff val="50000"/>
                  </a:schemeClr>
                </a:solidFill>
              </a:rPr>
              <a:t>No 45 Firman Allah</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su" sz="4400"/>
              <a:t>Warta Gedé ti Malaikat</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u" sz="4000">
                <a:solidFill>
                  <a:srgbClr val="FF0000"/>
                </a:solidFill>
              </a:rPr>
              <a:t>Kuis poé ieu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su" sz="3600">
                <a:solidFill>
                  <a:schemeClr val="tx1">
                    <a:lumMod val="65000"/>
                    <a:lumOff val="35000"/>
                  </a:schemeClr>
                </a:solidFill>
              </a:rPr>
              <a:t>Saha anu masihan warta ka Maryam?</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su" sz="2800">
                <a:solidFill>
                  <a:schemeClr val="tx1">
                    <a:lumMod val="65000"/>
                    <a:lumOff val="35000"/>
                  </a:schemeClr>
                </a:solidFill>
              </a:rPr>
              <a:t>① </a:t>
            </a:r>
            <a:r xmlns:a="http://schemas.openxmlformats.org/drawingml/2006/main">
              <a:rPr altLang="ko-KR" dirty="0" lang="su" sz="2800">
                <a:solidFill>
                  <a:schemeClr val="tx1">
                    <a:lumMod val="65000"/>
                    <a:lumOff val="35000"/>
                  </a:schemeClr>
                </a:solidFill>
              </a:rPr>
              <a:t>Sétan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su" sz="2800">
                <a:solidFill>
                  <a:schemeClr val="tx1">
                    <a:lumMod val="65000"/>
                    <a:lumOff val="35000"/>
                  </a:schemeClr>
                </a:solidFill>
              </a:rPr>
              <a:t>② </a:t>
            </a:r>
            <a:r xmlns:a="http://schemas.openxmlformats.org/drawingml/2006/main">
              <a:rPr altLang="ko-KR" dirty="0" lang="su" sz="2800">
                <a:solidFill>
                  <a:schemeClr val="tx1">
                    <a:lumMod val="65000"/>
                    <a:lumOff val="35000"/>
                  </a:schemeClr>
                </a:solidFill>
              </a:rPr>
              <a:t>sobat Mary urang</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u" sz="2800">
                <a:solidFill>
                  <a:schemeClr val="tx1">
                    <a:lumMod val="65000"/>
                    <a:lumOff val="35000"/>
                  </a:schemeClr>
                </a:solidFill>
              </a:rPr>
              <a:t>③ </a:t>
            </a:r>
            <a:r xmlns:a="http://schemas.openxmlformats.org/drawingml/2006/main">
              <a:rPr altLang="ko-KR" dirty="0" lang="su" sz="2800">
                <a:solidFill>
                  <a:schemeClr val="tx1">
                    <a:lumMod val="65000"/>
                    <a:lumOff val="35000"/>
                  </a:schemeClr>
                </a:solidFill>
              </a:rPr>
              <a:t>Malaikat</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su" sz="2800">
                <a:solidFill>
                  <a:schemeClr val="tx1">
                    <a:lumMod val="65000"/>
                    <a:lumOff val="35000"/>
                  </a:schemeClr>
                </a:solidFill>
              </a:rPr>
              <a:t>④ </a:t>
            </a:r>
            <a:r xmlns:a="http://schemas.openxmlformats.org/drawingml/2006/main">
              <a:rPr altLang="ko-KR" dirty="0" lang="su" sz="2800">
                <a:solidFill>
                  <a:schemeClr val="tx1">
                    <a:lumMod val="65000"/>
                    <a:lumOff val="35000"/>
                  </a:schemeClr>
                </a:solidFill>
              </a:rPr>
              <a:t>Yesus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u" sz="2800">
                <a:solidFill>
                  <a:srgbClr val="FF0000"/>
                </a:solidFill>
              </a:rPr>
              <a:t>③ </a:t>
            </a:r>
            <a:r xmlns:a="http://schemas.openxmlformats.org/drawingml/2006/main">
              <a:rPr altLang="ko-KR" dirty="0" lang="su" sz="2800">
                <a:solidFill>
                  <a:srgbClr val="FF0000"/>
                </a:solidFill>
              </a:rPr>
              <a:t>Malaikat</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54 Pangandika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Awéwé Samaria di sumur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sing saha anu nginum cai anu ku Kami bikeun ka manehna moal halabhab. Saestuna, cai anu ku Kami dipaparinkeun ka manehna teh baris jadi cinyusu di jerona, ngocor nepi ka hirup langgeng."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John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Nalika Yesus ngaliwat ka tanah Samaria, anjeunna pendak sareng hiji awéwé di sumur sareng nyarios. “Mangga pasihan abdi cai.”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u" altLang="ko-KR" sz="2600">
                <a:solidFill>
                  <a:schemeClr val="tx1">
                    <a:lumMod val="65000"/>
                    <a:lumOff val="35000"/>
                  </a:schemeClr>
                </a:solidFill>
              </a:rPr>
              <a:t>awéwé éta endah pisan. Kusabab urang Yahudi henteu ngobrol sareng urang Samaria. "Upami anjeun terang saha kuring, anjeun bakal naroskeun cai." ceuk Yesus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u" altLang="ko-KR" sz="2600">
                <a:solidFill>
                  <a:schemeClr val="tx1">
                    <a:lumMod val="65000"/>
                    <a:lumOff val="35000"/>
                  </a:schemeClr>
                </a:solidFill>
              </a:rPr>
              <a:t>"Sabab cai anu ku Kami dipasihkeun nyaéta cai kahirupan anu henteu haus deui." Awéwé éta jadi panasaran ngeunaan Yésus. "Saha anjeun, tiasa masihan kuring cai éta?"</a:t>
            </a:r>
            <a:r xmlns:a="http://schemas.openxmlformats.org/drawingml/2006/main">
              <a:rPr lang="su"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“Kami teh Kristus jeung Putra Allah,” waler Yesus. Manéhna kaget ieu.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su" altLang="ko-KR" sz="2600">
                <a:solidFill>
                  <a:schemeClr val="tx1">
                    <a:lumMod val="65000"/>
                    <a:lumOff val="35000"/>
                  </a:schemeClr>
                </a:solidFill>
              </a:rPr>
              <a:t>Manehna ninggalkeun kendi cai na terus balik ka kota jeung ngomong ka jalma ngeunaan Yesus. Loba jalma datang papanggih Yesus jeung percaya ka Anjeunna salaku Jurusalamet maranéhanana.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Pas éta awéwé Samaria papanggih jeung Yesus, manéhna ninggalkeun kendi jeung balik deui ka désa pikeun ngirimkeun warta alus ngeunaan kasalametan ka warga désa.</a:t>
            </a:r>
            <a:r xmlns:a="http://schemas.openxmlformats.org/drawingml/2006/main">
              <a:rPr altLang="en-US" lang="su" sz="3200">
                <a:solidFill>
                  <a:schemeClr val="tx1">
                    <a:lumMod val="65000"/>
                    <a:lumOff val="35000"/>
                  </a:schemeClr>
                </a:solidFill>
              </a:rPr>
              <a:t> </a:t>
            </a:r>
            <a:r xmlns:a="http://schemas.openxmlformats.org/drawingml/2006/main">
              <a:rPr altLang="ko-KR" lang="su" sz="3200">
                <a:solidFill>
                  <a:schemeClr val="tx1">
                    <a:lumMod val="65000"/>
                    <a:lumOff val="35000"/>
                  </a:schemeClr>
                </a:solidFill>
              </a:rPr>
              <a:t>Ahirna, loba jalma anu disalametkeun ku cara ngupingkeun jeung percaya kana Injil anu diwawarkeun ku manéhna.</a:t>
            </a:r>
            <a:r xmlns:a="http://schemas.openxmlformats.org/drawingml/2006/main">
              <a:rPr altLang="en-US" lang="s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su" sz="3200">
                <a:solidFill>
                  <a:schemeClr val="tx1">
                    <a:lumMod val="65000"/>
                    <a:lumOff val="35000"/>
                  </a:schemeClr>
                </a:solidFill>
              </a:rPr>
              <a:t>Dupi anjeun patepung Yesus? Naha anjeun nyarioskeun ka batur ngeunaan Yesus? Kumaha upami ngenalkeun Yesus ka batur sapertos awéwé Samaria?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rgbClr val="ff0000"/>
                </a:solidFill>
              </a:rPr>
              <a:t>Saha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r xmlns:a="http://schemas.openxmlformats.org/drawingml/2006/main">
              <a:rPr altLang="en-US" lang="su" sz="3600">
                <a:solidFill>
                  <a:srgbClr val="0070c0"/>
                </a:solidFill>
              </a:rPr>
              <a:t> </a:t>
            </a:r>
            <a:r xmlns:a="http://schemas.openxmlformats.org/drawingml/2006/main">
              <a:rPr altLang="ko-KR" lang="su" sz="3600">
                <a:solidFill>
                  <a:srgbClr val="0070c0"/>
                </a:solidFill>
              </a:rPr>
              <a:t>nyaeta..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mangrupikeun anu masihan cai kahirupan pikeun urang henteu haus pikeun jiwa urang.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Dimana Yesus papanggih hiji awéwé Samaria?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di karaton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di kota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jalan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di pasar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di sumur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④ </a:t>
            </a:r>
            <a:r xmlns:a="http://schemas.openxmlformats.org/drawingml/2006/main">
              <a:rPr altLang="ko-KR" lang="su" sz="2800">
                <a:solidFill>
                  <a:srgbClr val="ff0000"/>
                </a:solidFill>
              </a:rPr>
              <a:t>di sumur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u" sz="4000">
                <a:solidFill>
                  <a:srgbClr val="FF0000"/>
                </a:solidFill>
              </a:rPr>
              <a:t>Kecap dinten ieu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u" sz="3600">
                <a:solidFill>
                  <a:schemeClr val="tx1">
                    <a:lumMod val="65000"/>
                    <a:lumOff val="35000"/>
                  </a:schemeClr>
                </a:solidFill>
              </a:rPr>
              <a:t>Anjeun bakal reuneuh jeung ngababarkeun hiji putra, jeung anjeun kudu méré manéhna ngaran Yesus.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u" sz="2800">
                <a:solidFill>
                  <a:schemeClr val="tx1">
                    <a:lumMod val="65000"/>
                    <a:lumOff val="35000"/>
                  </a:schemeClr>
                </a:solidFill>
              </a:rPr>
              <a:t>Lukas</a:t>
            </a:r>
            <a:r xmlns:a="http://schemas.openxmlformats.org/drawingml/2006/main">
              <a:rPr altLang="en-US" dirty="0" lang="su" sz="2800">
                <a:solidFill>
                  <a:schemeClr val="tx1">
                    <a:lumMod val="65000"/>
                    <a:lumOff val="35000"/>
                  </a:schemeClr>
                </a:solidFill>
              </a:rPr>
              <a:t> </a:t>
            </a:r>
            <a:r xmlns:a="http://schemas.openxmlformats.org/drawingml/2006/main">
              <a:rPr altLang="ko-KR" dirty="0" lang="su"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sing saha anu nginum cai anu ku Kami bikeun ka manehna moal halabhab. Saestuna, cai anu ku Kami dipaparinkeun ka manehna teh baris jadi cinyusu di jerona, ngocor nepi ka hirup langgeng."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John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55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Buang jaring anjeun ka jero cai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Lajeng Yesus nyarios ka Simon, "Ulah sieun; ti ayeuna maneh bakal néwak lalaki."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Lukas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Yesus, anu indit dina parahu Peter sarta nganteurkeun kecap, ceuk Peter. "Ayeuna angkat ka cai jero sareng buang jaring pikeun nyekel lauk."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“Juragan, sapeupeuting urang kerja keras teu acan kapendak nanaon. Tapi ku sabab anjeun nyarios kitu, kuring bakal ngantunkeun jaring."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Saparantos kitu, aranjeunna nangkep lauk anu seueur pisan, dugi ka jaringna mimiti pegat. Peter reuwas dina ieu.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su" sz="3000">
                <a:solidFill>
                  <a:schemeClr val="tx1">
                    <a:lumMod val="65000"/>
                    <a:lumOff val="35000"/>
                  </a:schemeClr>
                </a:solidFill>
              </a:rPr>
              <a:t>Waktu éta, Pétrus tobat lantaran nyaho yén Yésus téh Putra Allah. "Kuring jelema dosa."</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u" sz="3000">
                <a:solidFill>
                  <a:schemeClr val="tx1">
                    <a:lumMod val="65000"/>
                    <a:lumOff val="35000"/>
                  </a:schemeClr>
                </a:solidFill>
              </a:rPr>
              <a:t>ceuk Yesus. "Tong sieun, ti ayeuna maneh bakal jadi pamayang anu nyokot jelema." Peter ninggalkeun sagalana sarta jadi murid Yesus.</a:t>
            </a:r>
            <a:r xmlns:a="http://schemas.openxmlformats.org/drawingml/2006/main">
              <a:rPr altLang="en-US" lang="su"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dinten ieu</a:t>
            </a:r>
            <a:r xmlns:a="http://schemas.openxmlformats.org/drawingml/2006/main">
              <a:rPr altLang="en-US" lang="su" sz="4000">
                <a:solidFill>
                  <a:srgbClr val="ff0000"/>
                </a:solidFill>
              </a:rPr>
              <a:t> </a:t>
            </a:r>
            <a:r xmlns:a="http://schemas.openxmlformats.org/drawingml/2006/main">
              <a:rPr altLang="ko-KR" lang="su" sz="4000">
                <a:solidFill>
                  <a:srgbClr val="ff0000"/>
                </a:solidFill>
              </a:rPr>
              <a:t>palajaran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Petrus, anu nepungan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tobat sareng taat di dinya.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Dupi aya tobat jeung ta'at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ka Yesus dina kahirupan anjeun?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Petrus ngantunkeun sadayana sareng nuturkeun Yesus. Sapertos Pétrus, anjeun kedah janten murid anu terang kana tobat sareng ta'at anu leres.</a:t>
            </a:r>
            <a:r xmlns:a="http://schemas.openxmlformats.org/drawingml/2006/main">
              <a:rPr altLang="en-US" lang="s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rgbClr val="ff0000"/>
                </a:solidFill>
              </a:rPr>
              <a:t>Saha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 nyaéta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mangrupikeun hiji anu ngadamel mujijat anu ngalangkungan pangalaman sareng kamampuan jalma.</a:t>
            </a:r>
            <a:r xmlns:a="http://schemas.openxmlformats.org/drawingml/2006/main">
              <a:rPr altLang="en-US" lang="s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46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Orok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Naon padamelan Peter?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tukang kayu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panyumputan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pamayang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patani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③ </a:t>
            </a:r>
            <a:r xmlns:a="http://schemas.openxmlformats.org/drawingml/2006/main">
              <a:rPr altLang="ko-KR" lang="su" sz="2800">
                <a:solidFill>
                  <a:srgbClr val="ff0000"/>
                </a:solidFill>
              </a:rPr>
              <a:t>pamayang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Lajeng Yesus nyarios ka Simon, "Ulah sieun; ti ayeuna maneh bakal néwak lalaki."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Lukas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56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Yesus anu nyauran murid-murid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Pilipus mendakan Natanael sareng nyarios ka anjeunna, "Kami parantos mendakan anu diserat ku Musa dina Toret, sareng anu ogé diserat ku nabi-nabi - Yesus urang Nasaret, putra Yusup."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John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1:</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Yésus nyauran Petrus, Andréas, jeung Pilipus, tatanggana, jadi murid. "Tuturkeun abdi!"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Pilipus ngenalkeun Yésus ka sobatna Natanaél. "Al Masih anu ditulis ku para nabi dina Perjanjian Old mucunghul."</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"Nasarèt! Dupi Al Masih ti dinya?" Natanael nanya. "Kadieu sareng tingali," saur Pilipus.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Yesus nyarios ka Natanael. "Anjeun urang Israil sajati, kuring ningali anjeun nalika anjeun masih handapeun tangkal kondang sateuacan Pilipus nyauran anjeun."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su" altLang="ko-KR" sz="3000">
                <a:solidFill>
                  <a:schemeClr val="tx1">
                    <a:lumMod val="65000"/>
                    <a:lumOff val="35000"/>
                  </a:schemeClr>
                </a:solidFill>
              </a:rPr>
              <a:t>Natanael reuwas kana hal ieu, sarta ngamulyakeun ka Yesus, "Rabi, Anjeun teh Putra Allah jeung Raja Israil."</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Pas Natanael terang éta</a:t>
            </a:r>
            <a:r xmlns:a="http://schemas.openxmlformats.org/drawingml/2006/main">
              <a:rPr altLang="en-US" lang="su" sz="3200">
                <a:solidFill>
                  <a:schemeClr val="tx1">
                    <a:lumMod val="65000"/>
                    <a:lumOff val="35000"/>
                  </a:schemeClr>
                </a:solidFill>
              </a:rPr>
              <a:t> </a:t>
            </a:r>
            <a:r xmlns:a="http://schemas.openxmlformats.org/drawingml/2006/main">
              <a:rPr altLang="ko-KR" lang="su" sz="3200">
                <a:solidFill>
                  <a:schemeClr val="tx1">
                    <a:lumMod val="65000"/>
                    <a:lumOff val="35000"/>
                  </a:schemeClr>
                </a:solidFill>
              </a:rPr>
              <a:t>Yesus teh Al Masih, anjeunna masihan Yesus kamulyaan.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Manéhna jadi murid Yésus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kudu méré kamulyaan ka Yesus anu Jurusalamet urang, jeung hirup hiji kahirupan murid Yesus jeung nurut ka Anjeunna.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Dinten ieu di kota Daud geus dilahirkeun Jurusalamet ka anjeun; anjeunna Kristus Gusti.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Siga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rgbClr val="ff0000"/>
                </a:solidFill>
              </a:rPr>
              <a:t>Saha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 nyaéta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mangrupikeun anu nyauran jalma-jalma sabagé murid pikeun sapertos Anjeunna.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Saha nu ngawanohkeun Yésus ka Natanaél?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Petrus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Pilipus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② </a:t>
            </a:r>
            <a:r xmlns:a="http://schemas.openxmlformats.org/drawingml/2006/main">
              <a:rPr altLang="ko-KR" lang="su" sz="2800">
                <a:solidFill>
                  <a:srgbClr val="ff0000"/>
                </a:solidFill>
              </a:rPr>
              <a:t>Pilipus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Pilipus mendakan Natanael sareng nyarios ka anjeunna, "Kami parantos mendakan anu diserat ku Musa dina Toret, sareng anu ogé diserat ku nabi-nabi - Yesus urang Nasaret, putra Yusup."</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John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1:</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57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Jalma anu turun ngaliwatan hateupna</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Anjeunna gugah, nyandak mat sarta walked kaluar dina pintonan pinuh ku aranjeunna sadayana. Hal ieu kacida pikaheraneunana, tuluy muji ka Allah, pokna, "Kami can kungsi narenjo anu siga kieu!"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Nalika jalma-jalma ngadéngé ngeunaan nyageurkeun Yésus, jalma-jalma mawa sobatna nu lumpuh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Tapi aya loba teuing jalma dimana Yesus aya. Jadi maranehna teu bisa mawa sobat lumpuh maranéhanana ka Yesus ngaliwatan hateupna.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Antukna, jalma-jalma anu mawa sobat paralitik meupeuskeun hateupna sarta ngirim sobat paralitik ka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Yesus ningali iman maranéhanana sarta ngomong. "Dosa anjeun dihampura. Hudang, balik ka imah."</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u" altLang="ko-KR" sz="3000">
                <a:solidFill>
                  <a:schemeClr val="tx1">
                    <a:lumMod val="65000"/>
                    <a:lumOff val="35000"/>
                  </a:schemeClr>
                </a:solidFill>
              </a:rPr>
              <a:t>Ahéng, éta lumpuh téh cageur dina momen. Saterusna manéhna gugah jeung walked jeung glorified Allah.</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su" altLang="ko-KR" sz="2400">
                <a:solidFill>
                  <a:schemeClr val="tx1">
                    <a:lumMod val="65000"/>
                    <a:lumOff val="35000"/>
                  </a:schemeClr>
                </a:solidFill>
              </a:rPr>
              <a:t>Waktu Maryam boga orok, manéhna kudu indit ka Betlehem. Tapi kusabab teu aya kamar, anjeunna gaduh orok di kandang.</a:t>
            </a:r>
            <a:r xmlns:a="http://schemas.openxmlformats.org/drawingml/2006/main">
              <a:rPr lang="su"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Babaturan paralitik ngalaman kasusah sareng cacad, tapi aranjeunna henteu tiasa nyerah ka Yesus. Sabab geus iman ka Yesus.</a:t>
            </a:r>
            <a:r xmlns:a="http://schemas.openxmlformats.org/drawingml/2006/main">
              <a:rPr altLang="en-US" lang="su" sz="3200">
                <a:solidFill>
                  <a:schemeClr val="tx1">
                    <a:lumMod val="65000"/>
                    <a:lumOff val="35000"/>
                  </a:schemeClr>
                </a:solidFill>
              </a:rPr>
              <a:t> </a:t>
            </a:r>
            <a:r xmlns:a="http://schemas.openxmlformats.org/drawingml/2006/main">
              <a:rPr altLang="ko-KR" lang="su" sz="3200">
                <a:solidFill>
                  <a:schemeClr val="tx1">
                    <a:lumMod val="65000"/>
                    <a:lumOff val="35000"/>
                  </a:schemeClr>
                </a:solidFill>
              </a:rPr>
              <a:t>Naha urang iman ka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Lamun urang datang ka Yesus jeung iman, urang teu kudu nyerah sanajan kasusah jeung halangan nu ngahalangan urang.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Ku cara kitu, urang bakal bisa ngamulyakeun Allah saperti jalma lumpuh.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rgbClr val="ff0000"/>
                </a:solidFill>
              </a:rPr>
              <a:t>Saha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teu nampik jalma anu datang ka manéhna. Sareng anjeunna masihan naon anu diperyogikeun pikeun anu sumping ka anjeunna.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Ku naon paralitik datang ka Yesus?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jandela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Gerbang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témbok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hateup</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④ </a:t>
            </a:r>
            <a:r xmlns:a="http://schemas.openxmlformats.org/drawingml/2006/main">
              <a:rPr altLang="ko-KR" lang="su" sz="2800">
                <a:solidFill>
                  <a:srgbClr val="ff0000"/>
                </a:solidFill>
              </a:rPr>
              <a:t>hateup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Anjeunna gugah, nyandak mat sarta walked kaluar dina pintonan pinuh ku aranjeunna sadayana. Hal ieu kacida pikaheraneunana, tuluy muji ka Allah, pokna, "Kami can kungsi narenjo anu siga kieu!"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58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Yesus nelepon Mateus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Sabot Yesus angkat ti dinya, Anjeunna ningali hiji jelema anu ngaranna Mateus keur calik di tukang mulung pajeg. "Tuturkeun abdi," ceuk manéhna, sarta Mateus bangun sarta nuturkeun anjeunna.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u" altLang="ko-KR" sz="3000">
                <a:solidFill>
                  <a:schemeClr val="tx1">
                    <a:lumMod val="65000"/>
                    <a:lumOff val="35000"/>
                  </a:schemeClr>
                </a:solidFill>
              </a:rPr>
              <a:t>Aya tukang mulung pajeg ngaranna Mateus. Anjeunna tukang mulung pajeg atas nama Roma ka urang Israil.</a:t>
            </a:r>
            <a:r xmlns:a="http://schemas.openxmlformats.org/drawingml/2006/main">
              <a:rPr lang="su"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su" altLang="ko-KR" sz="3000">
                <a:solidFill>
                  <a:schemeClr val="tx1">
                    <a:lumMod val="65000"/>
                    <a:lumOff val="35000"/>
                  </a:schemeClr>
                </a:solidFill>
              </a:rPr>
              <a:t>Mateus téh tukang mulung pajeg, jadi manéhna loba duit. Tapi urang Yahudi benci ka tukang mulung pajeg gawe pikeun Roma, conqueror.</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Yesus neuteup ka Mateus keur diuk di pondok pajeg sarta ngomong ka manéhna. "Tuturkeun abdi"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Mateus geuwat ninggalkeun sagalana sarta nuturkeun Yesus. Ieu alatan manéhna thanked Yesus pikeun nelepon manéhna.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Samentara éta, aya soara ti sawarga ka tukang ngangon domba di Betlehem.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su" altLang="ko-KR" sz="3000">
                <a:solidFill>
                  <a:schemeClr val="tx1">
                    <a:lumMod val="65000"/>
                    <a:lumOff val="35000"/>
                  </a:schemeClr>
                </a:solidFill>
              </a:rPr>
              <a:t>"Dokter henteu diperyogikeun pikeun anu séhat, tapi anu gering." Mateus jadi murid Yésus.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Mateus nyaéta tukang mulung pajeg anu dibenci ku rahayatna. Tapi, Yésus nyauran Mateus jeung dijadikeun murid.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ogé umat Allah. Tapi urang teu cukup pikeun disebut salaku murid Yesus.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su" sz="3200">
                <a:solidFill>
                  <a:schemeClr val="tx1">
                    <a:lumMod val="65000"/>
                    <a:lumOff val="35000"/>
                  </a:schemeClr>
                </a:solidFill>
              </a:rPr>
              <a:t>Sanajan kitu, Yesus nelepon urang sangkan murid-Na. Ku alatan éta, urang kedah taat ka anjeunna janten pantes panggero-Na.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rgbClr val="ff0000"/>
                </a:solidFill>
              </a:rPr>
              <a:t>Saha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Yésus nyauran jalma-jalma anu ditolak di dunya pikeun jadi umat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Naon padamelan Matthew?</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tukang mulung pajeg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pamayang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tukang kayu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imam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① </a:t>
            </a:r>
            <a:r xmlns:a="http://schemas.openxmlformats.org/drawingml/2006/main">
              <a:rPr altLang="ko-KR" lang="su" sz="2800">
                <a:solidFill>
                  <a:srgbClr val="ff0000"/>
                </a:solidFill>
              </a:rPr>
              <a:t>tukang mulung pajeg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Sabot Yesus angkat ti dinya, Anjeunna ningali hiji jelema anu ngaranna Mateus keur calik di tukang mulung pajeg. "Tuturkeun abdi," ceuk manéhna, sarta Mateus bangun sarta nuturkeun anjeunna.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59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Yesus milih dua belas murid</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Dina hiji poe Yesus angkat ka lereng gunung rek neneda, sapeutingna neneda ka Allah.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Nalika isuk-isuk, Anjeunna nyauran murid-murid-Na sareng milih dua belas di antara aranjeunna, anu ogé diangkat janten rasul: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Lukas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6:</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su" altLang="ko-KR" sz="3000">
                <a:solidFill>
                  <a:schemeClr val="tx1">
                    <a:lumMod val="65000"/>
                    <a:lumOff val="35000"/>
                  </a:schemeClr>
                </a:solidFill>
              </a:rPr>
              <a:t>Aya loba jalma anu ngadéngé jeung nuturkeun Yesus. Maranéhanana indit jeung Yesus jeung diajar ti Yesus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Sanggeus ngadoa, Yésus sacara husus milih dua belas di antarana pikeun jadi murid nu deukeut.</a:t>
            </a:r>
            <a:r xmlns:a="http://schemas.openxmlformats.org/drawingml/2006/main">
              <a:rPr lang="s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su" altLang="ko-KR" sz="3000">
                <a:solidFill>
                  <a:schemeClr val="tx1">
                    <a:lumMod val="65000"/>
                    <a:lumOff val="35000"/>
                  </a:schemeClr>
                </a:solidFill>
              </a:rPr>
              <a:t>Maranéhna dipilih pikeun hirup jeung Yésus, ngawawarkeun Injil, jeung ngusir roh jahat.</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“Kamulyaan ka sawarga, katengtreman ka bumi! Girang, Yesus geus dilahirkeun." Malaikat ti sawarga nyarios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u" sz="3000">
                <a:solidFill>
                  <a:schemeClr val="tx1">
                    <a:lumMod val="65000"/>
                    <a:lumOff val="35000"/>
                  </a:schemeClr>
                </a:solidFill>
              </a:rPr>
              <a:t>Murid-murid éta rupa-rupa jalma: sababaraha diantarana pamayang, tukang mulung pajeg, révolusionér, aya ogé anu panasaran.</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Tapi, Yésus ngadoa ka Allah sangkan bisa milih murid-murid-Na anu hadé, sarta manéhna milih murid-muridna anu hadé, ngurus maranéhna, jeung ngajar maranéhna.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u" sz="2800">
                <a:solidFill>
                  <a:schemeClr val="tx1">
                    <a:lumMod val="65000"/>
                    <a:lumOff val="35000"/>
                  </a:schemeClr>
                </a:solidFill>
              </a:rPr>
              <a:t>Ieu sababna Yésus milih murid-murid-Na: 1) pikeun ngajarkeun firman Allah ka maranéhna, 2) sangkan maranéhna ngawawarkeun Injil nurutkeun nu geus diajarkeun, jeung 3) sangkan maranéhna nguarkeun kakawasaan Karajaan Allah. Ku sabab kitu, Yésus milih murid-muridna.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Urang ogé murid-murid Yésus.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u" sz="2800">
                <a:solidFill>
                  <a:schemeClr val="tx1">
                    <a:lumMod val="65000"/>
                    <a:lumOff val="35000"/>
                  </a:schemeClr>
                </a:solidFill>
              </a:rPr>
              <a:t>Karya urang sarua jeung karya dua belas murid Yesus.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u" sz="2800">
                <a:solidFill>
                  <a:schemeClr val="tx1">
                    <a:lumMod val="65000"/>
                    <a:lumOff val="35000"/>
                  </a:schemeClr>
                </a:solidFill>
              </a:rPr>
              <a:t>Hayu urang hirup murid urang dimimitian tod </a:t>
            </a:r>
            <a:r xmlns:a="http://schemas.openxmlformats.org/drawingml/2006/main">
              <a:rPr altLang="ko-KR" lang="su" sz="3200">
                <a:solidFill>
                  <a:schemeClr val="tx1">
                    <a:lumMod val="65000"/>
                    <a:lumOff val="35000"/>
                  </a:schemeClr>
                </a:solidFill>
              </a:rPr>
              <a:t>ay.</a:t>
            </a:r>
            <a:r xmlns:a="http://schemas.openxmlformats.org/drawingml/2006/main">
              <a:rPr altLang="en-US" lang="s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t>Saha Yesus?</a:t>
            </a:r>
            <a:r xmlns:a="http://schemas.openxmlformats.org/drawingml/2006/main">
              <a:rPr altLang="en-US" lang="s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r xmlns:a="http://schemas.openxmlformats.org/drawingml/2006/main">
              <a:rPr altLang="en-US" lang="su" sz="3600">
                <a:solidFill>
                  <a:srgbClr val="0070c0"/>
                </a:solidFill>
              </a:rPr>
              <a:t> </a:t>
            </a:r>
            <a:r xmlns:a="http://schemas.openxmlformats.org/drawingml/2006/main">
              <a:rPr altLang="ko-KR" lang="su" sz="3600">
                <a:solidFill>
                  <a:srgbClr val="0070c0"/>
                </a:solidFill>
              </a:rPr>
              <a:t>nyaéta…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Yésus téh nu ngajarkeun bebeneran sawarga sangkan urang bisa tumuwuh siga murid-murid Yésus.</a:t>
            </a:r>
            <a:r xmlns:a="http://schemas.openxmlformats.org/drawingml/2006/main">
              <a:rPr altLang="en-US" lang="s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Sabaraha murid anu dipilih Yesus salaku rasul (anu diutus)??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sapuluh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sabelas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dua belas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opat belas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③ </a:t>
            </a:r>
            <a:r xmlns:a="http://schemas.openxmlformats.org/drawingml/2006/main">
              <a:rPr altLang="ko-KR" lang="su" sz="2800">
                <a:solidFill>
                  <a:srgbClr val="ff0000"/>
                </a:solidFill>
              </a:rPr>
              <a:t>dua belas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Dina hiji poe Yesus angkat ka lereng gunung rek neneda, sapeutingna neneda ka Allah.</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Nalika isuk-isuk, Anjeunna nyauran murid-murid-Na sareng milih dua belas di antara aranjeunna, anu ogé diangkat janten rasul:</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Lukas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6:</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60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Injil Yesus ngajarkeun di gunung.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Ayeuna nalika anjeunna ningali jalma-jalma, anjeunna angkat ka sisi gunung sareng calik. Murid-murid-Na sumping ka Anjeunna,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sarta anjeunna mimiti ngajarkeun aranjeunna nyebutkeun: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"Bagja jalma miskin di roh, pikeun maranéhanana nyaéta Karajaan Sawarga.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u" altLang="ko-KR" sz="3000">
                <a:solidFill>
                  <a:schemeClr val="tx1">
                    <a:lumMod val="65000"/>
                    <a:lumOff val="35000"/>
                  </a:schemeClr>
                </a:solidFill>
              </a:rPr>
              <a:t>Yésus ngajarkeun jalma-jalma di gunung kumaha cara hirup sabagé umat Karajaan Allah.</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"Bagja jalma miskin di roh, pikeun maranéhanana nyaéta Karajaan Sawarga.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Sakumaha ceuk para malaikat, Yésus lahir séhat di kandang.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Anjeun geus diajar mayar deui huntu anjeun ku huntu anjeun, tapi kuring ngabejaan Anjeun pikeun masihan pipi kénca ka saha wae nu neunggeul pipi katuhu. Lajeng anjeun bakal jadi barudak Allah!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Neuteup manuk dina awang-awang. Manuk teu ngalakukeun pagawean tani, tapi Allah eupan aranjeunna sadayana. Moal Anjeunna ngurus anjeun leuwih ti manuk!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u" altLang="ko-KR" sz="3000">
                <a:solidFill>
                  <a:schemeClr val="tx1">
                    <a:lumMod val="65000"/>
                    <a:lumOff val="35000"/>
                  </a:schemeClr>
                </a:solidFill>
              </a:rPr>
              <a:t>Jalma-jalma kacida reuwasna ku pangajaran Yésus. Lantaran Yésus boga wewenang teu saperti guru-guru Alkitab biasa.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Yesus ngabejaan urang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yen kahirupan umat Allah beda jeung kahirupan dunya.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Naha aya bédana dina kahirupan urang sareng anu henteu percanten ka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Hayu urang tingali diri urang sareng hirup anu pantes pikeun Karajaan Allah.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t>Saha Yesus?</a:t>
            </a:r>
            <a:r xmlns:a="http://schemas.openxmlformats.org/drawingml/2006/main">
              <a:rPr altLang="en-US" lang="s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teh hiji anu transforms urang hirup kawas jalma Karajaan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Naon anu tiasa didamel ku jalma miskin?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duit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dahareun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ngahargaan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Karajaan Allah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④ </a:t>
            </a:r>
            <a:r xmlns:a="http://schemas.openxmlformats.org/drawingml/2006/main">
              <a:rPr altLang="ko-KR" lang="su" sz="2800">
                <a:solidFill>
                  <a:srgbClr val="ff0000"/>
                </a:solidFill>
              </a:rPr>
              <a:t>Karajaan Allah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Ayeuna nalika anjeunna ningali jalma-jalma, anjeunna angkat ka sisi gunung sareng calik. Murid-murid-Na sumping ka Anjeunna,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sarta anjeunna mimiti ngajarkeun aranjeunna nyebutkeun: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"Bagja jalma miskin di roh, pikeun maranéhanana nyaéta Karajaan Sawarga.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61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Yesus Nenangkeun Badai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Anjeunna gugah, nembalan ka angin, saurna ka ombak, "Jempe! Tetep!" Lajeng angin reda tur éta sagemblengna tenang.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Yesus jeung murid-murid naek parahu babarengan meuntas Danau Galilea.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su" altLang="ko-KR" sz="2500">
                <a:solidFill>
                  <a:schemeClr val="tx1">
                    <a:lumMod val="65000"/>
                    <a:lumOff val="35000"/>
                  </a:schemeClr>
                </a:solidFill>
              </a:rPr>
              <a:t>Angon Betlehem datang ningali Putra Allah anu bakal nyalametkeun jalma. “Yesus! Putra Allah! Hatur nuhun parantos sumping ka ieu bumi!”</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Bari meuntas danau, ujug-ujug angin ngamuk ngahiliwir sarta ombak pikasieuneun datang.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Murid-murid ahirna nyarios ka Yesus. 'Guru, teu paduli lamun urang tilelep!'</a:t>
            </a:r>
            <a:r xmlns:a="http://schemas.openxmlformats.org/drawingml/2006/main">
              <a:rPr lang="s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Yesus nyedek ka angin, tuluy ngalahir ka ombak, “Jempe! Tenang!” Lajeng angin reda tur éta sagemblengna tenang.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Maranehna sieuneun tuluy silih tanya, “Saha ieu teh? Malah angin jeung ombak nurut ka Anjeunna!”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Ngan Allah nu bisa nitah laut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jeung angin.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Éta sababna Yesus nyaéta Allah anu nyiptakeun sareng ngatur dunya.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Yesus urang yakin teu salah sahiji loba dewa, tapi hiji-hijina tur Maha Kawasa Allah Creator.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kudu tumuwuh iman urang ku remembering kanyataan ieu.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rgbClr val="ff0000"/>
                </a:solidFill>
              </a:rPr>
              <a:t>Saha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r xmlns:a="http://schemas.openxmlformats.org/drawingml/2006/main">
              <a:rPr altLang="en-US" lang="su" sz="3600">
                <a:solidFill>
                  <a:srgbClr val="0070c0"/>
                </a:solidFill>
              </a:rPr>
              <a:t> </a:t>
            </a:r>
            <a:r xmlns:a="http://schemas.openxmlformats.org/drawingml/2006/main">
              <a:rPr altLang="ko-KR" lang="su" sz="3600">
                <a:solidFill>
                  <a:srgbClr val="0070c0"/>
                </a:solidFill>
              </a:rPr>
              <a:t>nyaeta..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teh boga sagala hal anu ngajadikeun jeung aturan leuwih sagalana di dunya ieu.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Naon paréntah Yésus ngeunaan laut jeung angin?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cicing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lumpat jeung ulin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hudang</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ka luhur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muka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anjeun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panon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① </a:t>
            </a:r>
            <a:r xmlns:a="http://schemas.openxmlformats.org/drawingml/2006/main">
              <a:rPr altLang="ko-KR" lang="su" sz="2800">
                <a:solidFill>
                  <a:srgbClr val="ff0000"/>
                </a:solidFill>
              </a:rPr>
              <a:t>cicing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Anjeunna gugah, nembalan ka angin, saurna ka ombak, "Jempe! Tetep!" Lajeng angin reda tur éta sagemblengna tenang.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62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Saha anu nyabak baju kuring?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Barang ngadarenge hal Yesus, manehna narangtung di tukangeunana di tengah-tengah jalma rea, tuluy nyabak jubah-Na,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28. sabab ceuk pikirna, "Lamun kaula nyabak kana pakeanana, tangtu cageur."</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5:</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Yesus, anu master of sagalana,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nyaeta putra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Tapi nalika Yesus sumping ka tanah ieu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anjeunna lahir di kandang kalayan inohong hina.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anu percaya ka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nyaeta barudak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Tapi urang kudu hirup hina jeung handap kawas Yesus.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Loba jalma ngadarenge hal Yesus, tuluy nuturkeun Yesus.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Geus kitu aya awewe datang ka tukangeunana jeung nyabak kana pakean Yesus rek dicageurkeun.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Saurang awéwé kaserang panyakit anu disebut perdarahan salila 12 taun. Manehna nyoba loba cara pikeun ngalereskeun eta, tapi teu dibereskeun sarta manehna geus spent sadayana manehna boga.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'Saha nu nyabak baju kuring??' Sakaligus Yesus sadar yen kakuatan-Na geus kaluar ti Anjeunna. Manehna sumping sarta murag di suku-Na jeung ngawartoskeun anjeunna sakabeh bebeneran.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Saur Isa ka dirina, 'Putri, iman anjeun parantos nyageurkeun anjeun. Mangkat dina karapihan.'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Awéwé anu geus 12 taun nalangsara getihan indit ka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kalawan iman.</a:t>
            </a:r>
            <a:r xmlns:a="http://schemas.openxmlformats.org/drawingml/2006/main">
              <a:rPr altLang="en-US" lang="su" sz="3200">
                <a:solidFill>
                  <a:schemeClr val="tx1">
                    <a:lumMod val="65000"/>
                    <a:lumOff val="35000"/>
                  </a:schemeClr>
                </a:solidFill>
              </a:rPr>
              <a:t> </a:t>
            </a:r>
            <a:r xmlns:a="http://schemas.openxmlformats.org/drawingml/2006/main">
              <a:rPr altLang="ko-KR" lang="su" sz="3200">
                <a:solidFill>
                  <a:schemeClr val="tx1">
                    <a:lumMod val="65000"/>
                    <a:lumOff val="35000"/>
                  </a:schemeClr>
                </a:solidFill>
              </a:rPr>
              <a:t>Yésus nyageurkeun éta awéwé jeung muji imanna di hareupeun jalma-jalma.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Allah masih ningali iman urang.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Nalika urang papanggih hal susah,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hayu urang datang ka Allah kalawan iman.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t>Saha Yesus?</a:t>
            </a:r>
            <a:r xmlns:a="http://schemas.openxmlformats.org/drawingml/2006/main">
              <a:rPr altLang="en-US" lang="s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terang nyeri sareng kasusah urang sareng ngarengsekeunana.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Ku naon awéwé nu geus gering salila 12 taun keuna ku Yésus?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bulu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leungeun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suku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baju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④ </a:t>
            </a:r>
            <a:r xmlns:a="http://schemas.openxmlformats.org/drawingml/2006/main">
              <a:rPr altLang="ko-KR" lang="su" sz="2800">
                <a:solidFill>
                  <a:srgbClr val="ff0000"/>
                </a:solidFill>
              </a:rPr>
              <a:t>baju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Barang ngadarenge hal Yesus, manehna narangtung di tukangeunana di tengah-tengah jalma rea, tuluy nyabak jubah-Na,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sabab pikirna, "Upami abdi ngan nyabak kana papakeanana, abdi bakal cageur."</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5:</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63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u" sz="4000">
                <a:solidFill>
                  <a:srgbClr val="FF0000"/>
                </a:solidFill>
              </a:rPr>
              <a:t>Kecap dinten ieu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u" sz="3600">
                <a:solidFill>
                  <a:schemeClr val="tx1">
                    <a:lumMod val="65000"/>
                    <a:lumOff val="35000"/>
                  </a:schemeClr>
                </a:solidFill>
              </a:rPr>
              <a:t>Anjeun bakal reuneuh jeung ngababarkeun hiji putra, jeung anjeun kudu méré manéhna ngaran Yesus.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u" sz="2800">
                <a:solidFill>
                  <a:schemeClr val="tx1">
                    <a:lumMod val="65000"/>
                    <a:lumOff val="35000"/>
                  </a:schemeClr>
                </a:solidFill>
              </a:rPr>
              <a:t>Lukas</a:t>
            </a:r>
            <a:r xmlns:a="http://schemas.openxmlformats.org/drawingml/2006/main">
              <a:rPr altLang="en-US" dirty="0" lang="su" sz="2800">
                <a:solidFill>
                  <a:schemeClr val="tx1">
                    <a:lumMod val="65000"/>
                    <a:lumOff val="35000"/>
                  </a:schemeClr>
                </a:solidFill>
              </a:rPr>
              <a:t> </a:t>
            </a:r>
            <a:r xmlns:a="http://schemas.openxmlformats.org/drawingml/2006/main">
              <a:rPr altLang="ko-KR" dirty="0" lang="su"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t>Saha Yesus?</a:t>
            </a:r>
            <a:r xmlns:a="http://schemas.openxmlformats.org/drawingml/2006/main">
              <a:rPr altLang="en-US" lang="s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sumping ka bumi dina humility jeung lowness, tapi Anjeunna Raja sabenerna urang.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Anjeunna nyepeng panangan anjeunna sareng nyarios ka anjeunna, "Talitha koum!" (anu hartosna, "Gadis, abdi nyarios ka anjeun, gugah!").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5:</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Aya hiji jelema ngaranna Yairus, pangawasa tempat ibadah, datang ka Yesus sarta ngomong; "Putri abdi maot. Tulungan abdi."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Di jalan ka imah jeung Yesus, hiji lalaki lumpat jeung ngabejaan yen putri-Na geus maot.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Sesampainya di imah, putri Yairus geus maot, jeung jalma-jalma ceurik.</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Yesus lebet sareng nyarios ka aranjeunna, "Murangkalih sanés maot tapi saré."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'Anjeunna nyandak panangan anjeunna sareng nyarios ka anjeunna, "Talitha koum!" (anu hartosna, "Gadis, abdi nyarios ka anjeun, gugah!"). Geuwat si mojang nangtung tuluy leumpang.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Yesus anu marentah maot.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Pupusna mangrupikeun hal anu paling pikasieuneun pikeun jalma, tapi Yesus ngawasa éta.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bakal maot someday sooner or later.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Tapi anjeun teu kudu sieun maot.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Éta sabab Yésus téh nu ngatur maot.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Jeung urang percaya ka Yesus anu ngawasa maot.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rgbClr val="ff0000"/>
                </a:solidFill>
              </a:rPr>
              <a:t>Saha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 nyaéta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Yésus téh Nu méré kahirupan jeung nu ngatur kahirupan dina waktu nu sarua.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u" sz="3200">
                <a:solidFill>
                  <a:schemeClr val="tx1">
                    <a:lumMod val="65000"/>
                    <a:lumOff val="35000"/>
                  </a:schemeClr>
                </a:solidFill>
              </a:rPr>
              <a:t>Naon hartina "Talitha koum!" hartosna?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su" sz="2800">
                <a:solidFill>
                  <a:schemeClr val="tx1">
                    <a:lumMod val="65000"/>
                    <a:lumOff val="35000"/>
                  </a:schemeClr>
                </a:solidFill>
              </a:rPr>
              <a:t>Budak leutik, sasarap!</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Budak leutik, ranjang!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Budak leutik, hudang!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Budak leutik, nyanyikeun lagu!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③ </a:t>
            </a:r>
            <a:r xmlns:a="http://schemas.openxmlformats.org/drawingml/2006/main">
              <a:rPr altLang="ko-KR" lang="su" sz="2800">
                <a:solidFill>
                  <a:srgbClr val="ff0000"/>
                </a:solidFill>
              </a:rPr>
              <a:t>Budak leutik, hudang!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Anjeunna nyepeng panangan anjeunna sareng nyarios ka anjeunna, "Talitha koum!" (anu hartosna, "Gadis, abdi nyarios ka anjeun, gugah!").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5:</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dinten ieu</a:t>
            </a:r>
            <a:r xmlns:a="http://schemas.openxmlformats.org/drawingml/2006/main">
              <a:rPr altLang="en-US" lang="su" sz="4000">
                <a:solidFill>
                  <a:srgbClr val="ff0000"/>
                </a:solidFill>
              </a:rPr>
              <a:t> </a:t>
            </a:r>
            <a:r xmlns:a="http://schemas.openxmlformats.org/drawingml/2006/main">
              <a:rPr altLang="ko-KR" lang="su" sz="4000">
                <a:solidFill>
                  <a:srgbClr val="ff0000"/>
                </a:solidFill>
              </a:rPr>
              <a:t>Kuis</a:t>
            </a:r>
            <a:r xmlns:a="http://schemas.openxmlformats.org/drawingml/2006/main">
              <a:rPr altLang="en-US" lang="s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Dimana Yesus dilahirkeun?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nyaéta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imah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karaton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dina kandang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hotél méwah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③ </a:t>
            </a:r>
            <a:r xmlns:a="http://schemas.openxmlformats.org/drawingml/2006/main">
              <a:rPr altLang="ko-KR" lang="su" sz="2800">
                <a:solidFill>
                  <a:srgbClr val="ff0000"/>
                </a:solidFill>
              </a:rPr>
              <a:t>dina kandang</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64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Hiji lalaki gering di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Saterusna Yesus ngadawuh ka manéhna, "Geura hudang! Angkat ranjang anjeun sarta leumpang."</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u" altLang="ko-KR" sz="3600">
                <a:solidFill>
                  <a:schemeClr val="tx1">
                    <a:lumMod val="65000"/>
                    <a:lumOff val="35000"/>
                  </a:schemeClr>
                </a:solidFill>
              </a:rPr>
              <a:t>Sakaligus éta lalaki cageur; manéhna nyokot mat sarta leumpang. Poé éta lumangsung nyaéta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Yohanes 5:</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Di Yerusalem aya hiji kolam renang anu disebut Betesda. Sajumlah ageung jalma gering kumpul di dinya ngantosan obahna cai.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Pikeun hiji malaikat Gusti turun dina musim tangtu kana kolam renang jeung diaduk nepi caina; Saha waé anu mimiti, saatos caina diaduk-aduk, ngaléngkah, janten cageur tina panyakit naon waé.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Aya hiji lalaki nu teu bisa leumpang. Lamun Yesus nempo manéhna jeung nanya ka lalaki anu aya salila tilu puluh dalapan taun. “Rék cageur?”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"Pak, abdi teu aya anu ngabantosan abdi ka kolam renang nalika cai diaduk. Tulungan abdi punteun!" Lajeng Isa ngadawuh ka manehna, "Hudang! Angkat kasur anjeun sareng leumpang."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Sakumaha ceuk Yesus anjeunna ngangkat mat-Na terus leumpang. Sakedapan éta lalaki gering anu geus gering salila 38 taun cageur.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su" altLang="ko-KR" sz="3600">
                <a:solidFill>
                  <a:schemeClr val="tx1">
                    <a:lumMod val="65000"/>
                    <a:lumOff val="35000"/>
                  </a:schemeClr>
                </a:solidFill>
              </a:rPr>
              <a:t>Hal anu paling dipikabutuh pikeun anu gering di kolam renang Bethesda nyaéta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diubaran.</a:t>
            </a:r>
            <a:r xmlns:a="http://schemas.openxmlformats.org/drawingml/2006/main">
              <a:rPr lang="su"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Yesus terang naon anu urang peryogikeun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leuwih hade tinimbang urang.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Yesus mangrupikeun Anu masihan urang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naon urang kudu.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t>Saha Yesus?</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rgbClr val="0070c0"/>
                </a:solidFill>
              </a:rPr>
              <a:t>Yesus nyaéta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Yésus téh Nu nyageurkeun sagala panyakit jeung nu kawasa maréntahkeun sagala hal.</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Naon nu dipénta ku nu gering ka Yésus?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Punten cageur panyakit abdi!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Simpen abdi, mangga!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Pasihan abdi tuangeun, mangga!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Bantu kuring turun ka kolam renang nalika cai ngagolak, mangga!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rgbClr val="ff0000"/>
                </a:solidFill>
              </a:rPr>
              <a:t>④ </a:t>
            </a:r>
            <a:r xmlns:a="http://schemas.openxmlformats.org/drawingml/2006/main">
              <a:rPr lang="su" altLang="ko-KR" sz="2800">
                <a:solidFill>
                  <a:srgbClr val="ff0000"/>
                </a:solidFill>
              </a:rPr>
              <a:t>Bantu kuring turun ka kolam renang nalika cai ngagolak, mangga!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Dinten ieu di kota Daud geus dilahirkeun Jurusalamet ka anjeun; anjeunna Kristus Gusti.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Siga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Saterusna Yesus ngadawuh ka manéhna, "Geura hudang! Angkat ranjang anjeun sarta leumpang."</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u" altLang="ko-KR" sz="3600">
                <a:solidFill>
                  <a:schemeClr val="tx1">
                    <a:lumMod val="65000"/>
                    <a:lumOff val="35000"/>
                  </a:schemeClr>
                </a:solidFill>
              </a:rPr>
              <a:t>9.Geura cageur; manéhna nyokot mat sarta leumpang. Poé éta lumangsung nyaéta Sabat,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Yohanes 5:</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65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Yesus anu tuang 5.000 Lalaki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u" altLang="ko-KR" sz="3600"/>
              <a:t>Yesus tuluy nyokot roti, muji sukur, terus dibagi-bagikeun ka jalma-jalma anu calik sakur anu dipikahayang. Nya kitu deui laukna.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John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6:</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Leuwih ti lima rébu urang kumpul ngadéngékeun pangajaran Yesus.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Tapi éta waktu dahar beurang. Sarerea kalaparan, tapi teu boga dahareun, ngan dua lauk jeung lima siki roti.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Yesus tuluy nyandak roti jeung lauk, muji sukur, terus dibagi-bagikeun ka jalma-jalma anu calik sakur nu dipikahayang.</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Tapi, aya kajadian anu luar biasa! 5.000 urang geus cukup keur pinuh!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Jeung maranéhna dikumpulkeun eta sarta ngeusi dua belas karanjang jeung potongan tina lima roti sa'ir ditinggalkeun ku jalma anu geus didahar.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solidFill>
                  <a:schemeClr val="tx1">
                    <a:lumMod val="65000"/>
                    <a:lumOff val="35000"/>
                  </a:schemeClr>
                </a:solidFill>
              </a:rPr>
              <a:t>Pikeun urang teu aya deui jalan sangkan leuwih ti 5.000 urang pinuh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jeung lima roti jeung dua lauk.</a:t>
            </a:r>
            <a:r xmlns:a="http://schemas.openxmlformats.org/drawingml/2006/main">
              <a:rPr lang="s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Tapi Yesus, Putra Allah, ngalakukeun mujijat sareng maranehna.</a:t>
            </a:r>
            <a:r xmlns:a="http://schemas.openxmlformats.org/drawingml/2006/main">
              <a:rPr lang="s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Éta leuwih penting nu urang salawasna jeung Yesus ti nu urang boga nanaon loba atawa henteu.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t>Saha Yesus?</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rgbClr val="0070c0"/>
                </a:solidFill>
              </a:rPr>
              <a:t>Yesus nyaéta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Yesus teh Hiji anu bisa masihan urang dahareun abundantly.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47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Wilujeng tepang taun ka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Sabaraha tuangeun anu tinggaleun saatos Yesus nyéépkeun 5.000 jalma?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sapuluh karanjang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sabelas karanjang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dua belas karanjang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tilu belas karanjang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rgbClr val="ff0000"/>
                </a:solidFill>
              </a:rPr>
              <a:t>③ </a:t>
            </a:r>
            <a:r xmlns:a="http://schemas.openxmlformats.org/drawingml/2006/main">
              <a:rPr lang="su" altLang="ko-KR" sz="2800">
                <a:solidFill>
                  <a:srgbClr val="ff0000"/>
                </a:solidFill>
              </a:rPr>
              <a:t>dua belas karanjang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u" altLang="ko-KR" sz="3600"/>
              <a:t>Yesus tuluy nyokot roti, muji sukur, terus dibagi-bagikeun ka jalma-jalma anu calik sakur anu dipikahayang. Nya kitu deui laukna.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John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6:</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66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Yesus keur leumpang dina cai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u" altLang="ko-KR" sz="3600"/>
              <a:t>Sanggeus ngadayung tilu atawa tilu kilométer, maranéhanana nempo Isa ngadeukeutan parahu, leumpang dina cai; sarta maranéhanana éta terrified.</a:t>
            </a:r>
            <a:endParaRPr xmlns:a="http://schemas.openxmlformats.org/drawingml/2006/main" lang="en-US" altLang="ko-KR" sz="3600"/>
          </a:p>
          <a:p>
            <a:pPr xmlns:a="http://schemas.openxmlformats.org/drawingml/2006/main" lvl="0">
              <a:defRPr/>
            </a:pPr>
            <a:r xmlns:a="http://schemas.openxmlformats.org/drawingml/2006/main">
              <a:rPr lang="su" altLang="ko-KR" sz="3600"/>
              <a:t>Tapi saur-Na ka aranjeunna, "Ieu Kami; ulah sieun."</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John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6:</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Waktu Isa ngadoa sorangan di gunung, murid-murid-Na ngadayung parahu ka peuntaseun talaga.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Ahirna poek, angin jeung cai beuki ngagedur.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“Tingali didinya! Aya nu leumpang dina cai!” Maranehna sieuneun. Salah sahijina ngajerit, "Aya anu leumpang dina cai!"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“Ieu mah: tong sieun!” Ieu téh Yesus anu keur leumpang dina cai.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Aranjeunna kaget ieu. Aranjeunna ngabagéakeun Yesus dina parahu. Ceuk maranehna, "Yesus pasti teh Putra Allah!"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solidFill>
                  <a:schemeClr val="tx1">
                    <a:lumMod val="65000"/>
                    <a:lumOff val="35000"/>
                  </a:schemeClr>
                </a:solidFill>
              </a:rPr>
              <a:t>Leumpang dina cai hiji hal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teu saurang ogé bisa ngalakukeun.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Tapi Yesus leumpang dina cai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pikeun manggihan murid-murid-Na.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Kusabab Yesus mangrupikeun jalma anu istimewa,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putra Allah.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Urang bener-bener kudu percaya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yen Isa teh Putra Allah.</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dinten ieu</a:t>
            </a:r>
            <a:r xmlns:a="http://schemas.openxmlformats.org/drawingml/2006/main">
              <a:rPr altLang="en-US" lang="su" sz="4000">
                <a:solidFill>
                  <a:srgbClr val="ff0000"/>
                </a:solidFill>
              </a:rPr>
              <a:t> </a:t>
            </a:r>
            <a:r xmlns:a="http://schemas.openxmlformats.org/drawingml/2006/main">
              <a:rPr altLang="ko-KR" lang="su" sz="4000">
                <a:solidFill>
                  <a:srgbClr val="ff0000"/>
                </a:solidFill>
              </a:rPr>
              <a:t>Kecap</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Nalika sumping ka imah, aranjeunna ningali murangkalih sareng indungna Maryam, teras sujud nyembah ka Anjeunna. Saterusna maranéhanana muka harta maranéhanana jeung dibere manéhna hadiah emas jeung menyan jeung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solidFill>
                  <a:srgbClr val="ff0000"/>
                </a:solidFill>
              </a:rPr>
              <a:t>Saha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rgbClr val="0070c0"/>
                </a:solidFill>
              </a:rPr>
              <a:t>Yesus nyaéta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Yesus mangrupikeun hiji anu sumping ka urang pikeun ngabantosan sareng nyalametkeun urang henteu paduli naon waé halangan anu urang gaduh.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Kumaha Yesus sumping ka murid-murid-Na di tengah situ??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ngalayang dina cai..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naek kapal anu langkung gancang…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ngojay..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leumpang dina cai..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rgbClr val="ff0000"/>
                </a:solidFill>
              </a:rPr>
              <a:t>④ </a:t>
            </a:r>
            <a:r xmlns:a="http://schemas.openxmlformats.org/drawingml/2006/main">
              <a:rPr lang="su" altLang="ko-KR" sz="2800">
                <a:solidFill>
                  <a:srgbClr val="ff0000"/>
                </a:solidFill>
              </a:rPr>
              <a:t>leumpang dina cai..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su" altLang="ko-KR" sz="3600"/>
              <a:t>Sanggeus ngadayung tilu atawa tilu kilométer, maranéhanana nempo Isa ngadeukeutan parahu, leumpang dina cai; sarta maranéhanana éta terrified.</a:t>
            </a:r>
            <a:endParaRPr xmlns:a="http://schemas.openxmlformats.org/drawingml/2006/main" lang="en-US" altLang="ko-KR" sz="3600"/>
          </a:p>
          <a:p>
            <a:pPr xmlns:a="http://schemas.openxmlformats.org/drawingml/2006/main" lvl="0">
              <a:defRPr/>
            </a:pPr>
            <a:r xmlns:a="http://schemas.openxmlformats.org/drawingml/2006/main">
              <a:rPr lang="su" altLang="ko-KR" sz="3600"/>
              <a:t>Tapi saur-Na ka aranjeunna, "Ieu Kami; ulah sieun."</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John</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6:</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67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Pangakuan Peter ngeunaan Kristus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u" altLang="ko-KR" sz="3600"/>
              <a:t>Jawab Simon Petrus, "Anjeun teh Kristus, Putra Allah anu jumeneng."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Mateus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16:</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Dina hiji poe, Isa mariksa ka murid-murid-Na, "Ceuk jelema-jelema teh Putra Manusa teh saha?"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Jawabna, “Aya nu nyebatkeun Yohanes Jurubaptis; batur nyebutkeun Nabi Elias; sareng salah sahiji nabi."</a:t>
            </a:r>
            <a:r xmlns:a="http://schemas.openxmlformats.org/drawingml/2006/main">
              <a:rPr lang="s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"Tapi kumaha upami anjeun?" nanya. "Ceuk kuring saha?"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Jawab Simon Petrus, "Anjeun teh Kristus, Putra Allah anu jumeneng."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Ceuk Yésus kalayan bungah kacida. "Anjeun leres ngeunaan pangakuan anjeun! Dina batu ieu kuring bakal ngawangun gereja kuring!"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Nalika Yesus ngalahir, béntang muncul ka dokter di wétan.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u" altLang="ko-KR" sz="3600">
                <a:solidFill>
                  <a:schemeClr val="tx1">
                    <a:lumMod val="65000"/>
                    <a:lumOff val="35000"/>
                  </a:schemeClr>
                </a:solidFill>
              </a:rPr>
              <a:t>Pétrus terang saha waé Yesus, sareng anjeunna ngaku persis ngeunaan Yesus.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Jeung sanggeus ngadéngé ieu Yesus muji Peter pikeun syahadat katuhu-Na.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Anu urang pikir Yesus téh?</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Urang kudu nyaho Yesus persis sakumaha Kitab Suci nyebutkeun, jeung urang kudu ngaku ngeunaan Yesus persis sakumaha Kitab Suci nyebutkeun.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solidFill>
                  <a:srgbClr val="ff0000"/>
                </a:solidFill>
              </a:rPr>
              <a:t>Saha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rgbClr val="0070c0"/>
                </a:solidFill>
              </a:rPr>
              <a:t>Yesus nyaéta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Yesus teh Hiji anu ngawangun garéja-Na dina syahadat katuhu iman.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Saha anu ceuk Pétrus téh Yésus téh?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Kristus, Putra Allah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Éliah anu kuat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Yohanes Jurubaptis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Yermia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rgbClr val="ff0000"/>
                </a:solidFill>
              </a:rPr>
              <a:t>① </a:t>
            </a:r>
            <a:r xmlns:a="http://schemas.openxmlformats.org/drawingml/2006/main">
              <a:rPr lang="su" altLang="ko-KR" sz="2800">
                <a:solidFill>
                  <a:srgbClr val="ff0000"/>
                </a:solidFill>
              </a:rPr>
              <a:t>Kristus, Putra Allah</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u" altLang="ko-KR" sz="3600"/>
              <a:t>Jawab Simon Petrus, "Anjeun teh Kristus, Putra Allah anu jumeneng."</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Mateus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16:</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68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Carita Jalma Beunghar Foolish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u" altLang="ko-KR" sz="3600"/>
              <a:t>"Tapi Allah ngadawuh ka manehna, 'Geus bodo! Peuting ieu pisan hirup anjeun bakal dipénta ti anjeun. Lajeng saha bakal meunang naon geus disiapkeun keur diri?'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Lukas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Saur Isa, "Hirup manusa teu aya hubunganana sareng naon anu anjeunna gaduh."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Jeung Yesus ngawartoskeun urang hiji carita.</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su" altLang="ko-KR" sz="3200">
                <a:solidFill>
                  <a:schemeClr val="tx1">
                    <a:lumMod val="65000"/>
                    <a:lumOff val="35000"/>
                  </a:schemeClr>
                </a:solidFill>
              </a:rPr>
              <a:t>Ieu ngeunaan hiji lalaki beunghar foolish.</a:t>
            </a:r>
            <a:r xmlns:a="http://schemas.openxmlformats.org/drawingml/2006/main">
              <a:rPr lang="s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Jalma beunghar éta senang ngawangun gudang gedé pikeun kabeungharan jeung gandum. "Kuring geus ngumpulkeun loba dahareun di gudang, jiwa kuring, ayeuna ngarasakeun sorangan!"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Lajeng Allah ngawartoskeun lalaki beunghar.</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u" altLang="ko-KR" sz="2800">
                <a:solidFill>
                  <a:schemeClr val="tx1">
                    <a:lumMod val="65000"/>
                    <a:lumOff val="35000"/>
                  </a:schemeClr>
                </a:solidFill>
              </a:rPr>
              <a:t>"Anjeun téh bodo! Lamun kuring nyokot hirup anjeun kiwari, milik saha sakabéh harta anjeun?"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"Béntang ieu katingali nalika raja dilahirkeun! Hayu urang tuturkeun béntang!” Dokter mimiti nuturkeun béntang.</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Yesus réngsé nyarios sareng nyarios,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u" altLang="ko-KR" sz="2800">
                <a:solidFill>
                  <a:schemeClr val="tx1">
                    <a:lumMod val="65000"/>
                    <a:lumOff val="35000"/>
                  </a:schemeClr>
                </a:solidFill>
              </a:rPr>
              <a:t>"Ulah nyimpen harta pikeun anjeun, tapi pikeun Allah.</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su" altLang="ko-KR" sz="3500">
                <a:solidFill>
                  <a:schemeClr val="tx1">
                    <a:lumMod val="65000"/>
                    <a:lumOff val="35000"/>
                  </a:schemeClr>
                </a:solidFill>
              </a:rPr>
              <a:t>Naon duit anjeun dipaké pikeun?</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su" altLang="ko-KR" sz="3500">
                <a:solidFill>
                  <a:schemeClr val="tx1">
                    <a:lumMod val="65000"/>
                    <a:lumOff val="35000"/>
                  </a:schemeClr>
                </a:solidFill>
              </a:rPr>
              <a:t>Naha éta ngan ukur dianggo pikeun nyugemakeun anjeun?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u" altLang="ko-KR" sz="3500">
                <a:solidFill>
                  <a:schemeClr val="tx1">
                    <a:lumMod val="65000"/>
                    <a:lumOff val="35000"/>
                  </a:schemeClr>
                </a:solidFill>
              </a:rPr>
              <a:t>Duit kudu dipake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u" altLang="ko-KR" sz="3500">
                <a:solidFill>
                  <a:schemeClr val="tx1">
                    <a:lumMod val="65000"/>
                    <a:lumOff val="35000"/>
                  </a:schemeClr>
                </a:solidFill>
              </a:rPr>
              <a:t>pikeun kamulyaan Allah.</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u" altLang="ko-KR" sz="3500">
                <a:solidFill>
                  <a:schemeClr val="tx1">
                    <a:lumMod val="65000"/>
                    <a:lumOff val="35000"/>
                  </a:schemeClr>
                </a:solidFill>
              </a:rPr>
              <a:t>Urang teh umat Karajaan Allah. Ku sabab kitu, urang kedah ngabantosan jalma anu peryogi ku artos urang sorangan.</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t>Saha Yesus?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rgbClr val="0070c0"/>
                </a:solidFill>
              </a:rPr>
              <a:t>Yesus..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Yesus teh boga sakabeh kahirupan, jeung sakabeh harta.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Naon anu dilakukeun ku jalma beunghar anu bodo pikeun jiwana?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Manéhna mantuan nu miskin.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Anjeunna nyembah ka Allah.</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Anjeunna ngawawarkeun Injil.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Anjeunna nyimpen loba harta.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rgbClr val="ff0000"/>
                </a:solidFill>
              </a:rPr>
              <a:t>④ </a:t>
            </a:r>
            <a:r xmlns:a="http://schemas.openxmlformats.org/drawingml/2006/main">
              <a:rPr lang="su" altLang="ko-KR" sz="2800">
                <a:solidFill>
                  <a:srgbClr val="ff0000"/>
                </a:solidFill>
              </a:rPr>
              <a:t>Anjeunna nyimpen loba harta.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u" altLang="ko-KR" sz="3600"/>
              <a:t>"Tapi Allah ngadawuh ka manehna, 'Geus bodo! peuting ieu pisan hirup anjeun bakal ditungtut ti anjeun. Lajeng saha bakal meunang naon geus disiapkeun keur diri?'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Lukas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69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Néangan Domba Anu Leungit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su" altLang="ko-KR" sz="3600"/>
              <a:t>Kami nyarioskeun ka anjeun yén dina cara anu sami bakal langkung girang di sawarga kusabab hiji jalma dosa anu tobat ti batan salapan puluh salapan jalma soleh anu henteu kedah tobat.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Lukas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Hiji poé aya domba ditinggalkeun sorangan, misah ti domba babaturanana.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Tukang ngangon ngitung domba sareng mendakan yén salah sahiji tina saratus éta leungit!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Tukang ngangon ngantunkeun 99 domba sareng angkat milarian anu leungit.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Béntang eureun dina istal di Betlehem. Alkitab geus nganubuatkeun yén Yésus lahir di Betlehem.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Tungtungna tukang angon mendakan domba anu leungit.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u" altLang="ko-KR" sz="2800">
                <a:solidFill>
                  <a:schemeClr val="tx1">
                    <a:lumMod val="65000"/>
                    <a:lumOff val="35000"/>
                  </a:schemeClr>
                </a:solidFill>
              </a:rPr>
              <a:t>Tukang ngangon datang ka imahna jeung domba-domba keur bungah jeung boga salametan badag.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Yesus réngsé nyarios sareng nyarios,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u" altLang="ko-KR" sz="2800">
                <a:solidFill>
                  <a:schemeClr val="tx1">
                    <a:lumMod val="65000"/>
                    <a:lumOff val="35000"/>
                  </a:schemeClr>
                </a:solidFill>
              </a:rPr>
              <a:t>"Sakumaha tukang ngangon resep mendakan domba anu leungit,</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u" altLang="ko-KR" sz="2800">
                <a:solidFill>
                  <a:schemeClr val="tx1">
                    <a:lumMod val="65000"/>
                    <a:lumOff val="35000"/>
                  </a:schemeClr>
                </a:solidFill>
              </a:rPr>
              <a:t>Allah ridho kana tobatna hiji jalma nu ngalakukeun dosa."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u" altLang="ko-KR" sz="3600">
                <a:solidFill>
                  <a:schemeClr val="tx1">
                    <a:lumMod val="65000"/>
                    <a:lumOff val="35000"/>
                  </a:schemeClr>
                </a:solidFill>
              </a:rPr>
              <a:t>Tukang ngangon kedah ngorbankeun seueur pisan pikeun milarian domba anu leungit.</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Yesus ngorbankeun nyawana pikeun nyalametkeun urang.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u" altLang="ko-KR" sz="3600">
                <a:solidFill>
                  <a:schemeClr val="tx1">
                    <a:lumMod val="65000"/>
                    <a:lumOff val="35000"/>
                  </a:schemeClr>
                </a:solidFill>
              </a:rPr>
              <a:t>Urang kedah nganuhunkeun ka Yesus pikeun nyalametkeun urang sapertos domba anu leungit.</a:t>
            </a:r>
            <a:r xmlns:a="http://schemas.openxmlformats.org/drawingml/2006/main">
              <a:rPr lang="su"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t>Saha Yesus?</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rgbClr val="0070c0"/>
                </a:solidFill>
              </a:rPr>
              <a:t>Yesus</a:t>
            </a:r>
            <a:r xmlns:a="http://schemas.openxmlformats.org/drawingml/2006/main">
              <a:rPr lang="su" altLang="en-US" sz="3600">
                <a:solidFill>
                  <a:srgbClr val="0070c0"/>
                </a:solidFill>
              </a:rPr>
              <a:t> </a:t>
            </a:r>
            <a:r xmlns:a="http://schemas.openxmlformats.org/drawingml/2006/main">
              <a:rPr lang="su" altLang="ko-KR" sz="3600">
                <a:solidFill>
                  <a:srgbClr val="0070c0"/>
                </a:solidFill>
              </a:rPr>
              <a:t>nyaeta..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Yesus teh hiji anu delights di tobat urang tina dosa.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Naon anu teu dilakukeun ku tukang ngangon nalika milarian domba anu leungit?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Anjeunna ninggalkeun 99 domba pikeun milarian anu leungit.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Anjeunna bungah mendakan anu leungit.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Manéhna meuli domba anyar.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Anjeunna nyauran jalma-jalma pikeun pésta.</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rgbClr val="ff0000"/>
                </a:solidFill>
              </a:rPr>
              <a:t>③ </a:t>
            </a:r>
            <a:r xmlns:a="http://schemas.openxmlformats.org/drawingml/2006/main">
              <a:rPr lang="su" altLang="ko-KR" sz="2800">
                <a:solidFill>
                  <a:srgbClr val="ff0000"/>
                </a:solidFill>
              </a:rPr>
              <a:t>Manéhna meuli domba anyar.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su" altLang="ko-KR" sz="3600"/>
              <a:t>Kami nyarioskeun ka anjeun yén dina cara anu sami bakal langkung girang di sawarga kusabab hiji jalma dosa anu tobat ti batan salapan puluh salapan jalma soleh anu henteu kedah tobat.</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Lukas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70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Carita urang Samaria alus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su" altLang="ko-KR" sz="3600"/>
              <a:t>"Saha ti tilu ieu anu anjeun pikirkeun anu janten tatangga ka jalma anu murag kana tangan begal?"</a:t>
            </a:r>
            <a:endParaRPr xmlns:a="http://schemas.openxmlformats.org/drawingml/2006/main" lang="en-US" altLang="ko-KR" sz="3600"/>
          </a:p>
          <a:p>
            <a:pPr xmlns:a="http://schemas.openxmlformats.org/drawingml/2006/main" lvl="0">
              <a:defRPr/>
            </a:pPr>
            <a:r xmlns:a="http://schemas.openxmlformats.org/drawingml/2006/main">
              <a:rPr lang="su" altLang="ko-KR" sz="3600"/>
              <a:t>Ahli hukum ngawaler, "Anu anu welas asih ka anjeunna." Yesus nyarios ka anjeunna, "Pindah sareng laksanakeun ogé."</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Lukas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10:</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Bari leumpang sorangan, manéhna papanggih jeung bégal. Maranehna dilucuti tina papakeanana, digebugan tuluy indit, ninggalkeun manehna satengah maot.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Teras aya imam anu ningali anjeunna di jalan, anjeunna ngaliwat di sisi anu sanés. Kitu ogé urang Lewi.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Di jero istal di Betlehem aya Maryam, Yusup, jeung orok Yesus, anu sumping ka bumi salaku raja.</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Katilu, aya urang Samaria ningali anjeunna. Urang Samaria mangrupikeun jalma anu henteu resep ku urang Yahudi.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Tapi, urang Samaria karunya ka manéhna, jadi dirawat jeung ngurus manéhna ogé.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Ceuk Yésus, ”Umat Allah, iraha waé, kudu jadi tatangga anu hadé, anu nulungan ka nu butuh.”</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solidFill>
                  <a:schemeClr val="tx1">
                    <a:lumMod val="65000"/>
                    <a:lumOff val="35000"/>
                  </a:schemeClr>
                </a:solidFill>
              </a:rPr>
              <a:t>Imam jeung urang Lewi seemed, dina beungeut cai, deukeut ka Allah, tapi maranéhanana henteu mikanyaah saha sejenna.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Samaritan, dina beungeut cai, sigana teu deukeut ka Allah, tapi éta tatangga alus anu daék mikanyaah batur.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Urang ogé kedah janten jalma anu ngabantosan tatangga urang anu peryogi upami urang caket sareng Gusti.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t>Saha Yesus?</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rgbClr val="0070c0"/>
                </a:solidFill>
              </a:rPr>
              <a:t>Yesus nyaéta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Urang teh kudu paeh pikeun dosa-dosa, kawas jelema anu dirampok.</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u" altLang="ko-KR" sz="3600">
                <a:solidFill>
                  <a:schemeClr val="tx1">
                    <a:lumMod val="65000"/>
                    <a:lumOff val="35000"/>
                  </a:schemeClr>
                </a:solidFill>
              </a:rPr>
              <a:t>Tapi Yesus anu nyalametkeun urang tina kaayaan dahsyat ieu.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Naon nu dilakukeun ku imam jeung urang Lewi waktu ningali saurang lalaki nu dirampok?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Aranjeunna ngadoakeun anjeunna.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Nu ngarawat tatuna.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Aranjeunna dibawa ka rumah sakit.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Aranjeunna ngaliwat anjeunna di sisi anu sanés.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rgbClr val="ff0000"/>
                </a:solidFill>
              </a:rPr>
              <a:t>④ </a:t>
            </a:r>
            <a:r xmlns:a="http://schemas.openxmlformats.org/drawingml/2006/main">
              <a:rPr lang="su" altLang="ko-KR" sz="2800">
                <a:solidFill>
                  <a:srgbClr val="ff0000"/>
                </a:solidFill>
              </a:rPr>
              <a:t>Aranjeunna ngaliwat anjeunna di sisi anu sanés.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su" altLang="ko-KR" sz="3600"/>
              <a:t>"Saha ti tilu ieu anu anjeun pikirkeun anu janten tatangga ka jalma anu murag kana tangan begal?"</a:t>
            </a:r>
            <a:endParaRPr xmlns:a="http://schemas.openxmlformats.org/drawingml/2006/main" lang="en-US" altLang="ko-KR" sz="3600"/>
          </a:p>
          <a:p>
            <a:pPr xmlns:a="http://schemas.openxmlformats.org/drawingml/2006/main" lvl="0">
              <a:defRPr/>
            </a:pPr>
            <a:r xmlns:a="http://schemas.openxmlformats.org/drawingml/2006/main">
              <a:rPr lang="su" altLang="ko-KR" sz="3600"/>
              <a:t>Ahli hukum ngawaler, "Anu anu welas asih ka anjeunna." Yesus nyarios ka anjeunna, "Pindah sareng laksanakeun ogé."</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Lukas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10:</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71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Mary jeung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u" altLang="ko-KR" sz="4000"/>
              <a:t>tapi ngan hiji hal anu diperlukeun. Maryam geus milih nu leuwih hade, sarta eta moal dicokot ti manehna."</a:t>
            </a:r>
            <a:endParaRPr xmlns:a="http://schemas.openxmlformats.org/drawingml/2006/main" lang="en-US" altLang="ko-KR" sz="4000"/>
          </a:p>
          <a:p>
            <a:pPr xmlns:a="http://schemas.openxmlformats.org/drawingml/2006/main" lvl="0">
              <a:defRPr/>
            </a:pPr>
            <a:r xmlns:a="http://schemas.openxmlformats.org/drawingml/2006/main">
              <a:rPr lang="su"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u"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Lukas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10:</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Yesus diondang ka imah Maryam jeung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Dokter ti Wétan masihan Yesus emas, menyan, sareng mur anu parantos disiapkeun ku aranjeunna. "Hatur nuhun Yesus parantos sumping ka ieu tanah!"</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Bari Marta sibuk digawé, Maryam hayang pisan ngadangukeun Yesus.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"Kuring henteu percanten yén Mary ngantepkeun kuring damel nyalira nalika kuring sibuk pisan," saur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Ahirna, Marta ngadu’a ka Yésus. "Yesus, mangga nyanggakeun Maryam. Abdi seueur teuing padamelan nyalira."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Saur Isa, "Ulah loba teuing.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solidFill>
                  <a:srgbClr val="ff0000"/>
                </a:solidFill>
              </a:rPr>
              <a:t>Palajaran Dinten</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solidFill>
                  <a:schemeClr val="tx1">
                    <a:lumMod val="65000"/>
                    <a:lumOff val="35000"/>
                  </a:schemeClr>
                </a:solidFill>
              </a:rPr>
              <a:t>Marta nganggap éta teu bener pikeun Maryam ngadéngékeun Yesus lamun maranéhna boga loba hal pikeun ngalakukeun.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Tapi Yésus ngajar maranéhna yén ngadéngékeun Yésus téh leuwih berharga ti batan naon waé.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Waktu pikeun ngadéngékeun jeung diajar Alkitab téh waktu nu paling berharga pikeun urang.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u" altLang="ko-KR" sz="3200">
                <a:solidFill>
                  <a:schemeClr val="tx1">
                    <a:lumMod val="65000"/>
                    <a:lumOff val="35000"/>
                  </a:schemeClr>
                </a:solidFill>
              </a:rPr>
              <a:t>Urang teu kudu kakurangan waktu pikeun ngadéngékeun jeung diajar tina Alkitab.</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su" altLang="ko-KR" sz="3200"/>
              <a:t>Saha Yesus?</a:t>
            </a:r>
            <a:r xmlns:a="http://schemas.openxmlformats.org/drawingml/2006/main">
              <a:rPr lang="s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rgbClr val="0070c0"/>
                </a:solidFill>
              </a:rPr>
              <a:t>Yesus nyaéta ..</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u" altLang="ko-KR" sz="3600">
                <a:solidFill>
                  <a:schemeClr val="tx1">
                    <a:lumMod val="65000"/>
                    <a:lumOff val="35000"/>
                  </a:schemeClr>
                </a:solidFill>
              </a:rPr>
              <a:t>Yesus teh hiji anu mikanyaah jalma anu ngadéngé firman Allah.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t>Kuis poé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u" altLang="ko-KR" sz="3200">
                <a:solidFill>
                  <a:schemeClr val="tx1">
                    <a:lumMod val="65000"/>
                    <a:lumOff val="35000"/>
                  </a:schemeClr>
                </a:solidFill>
              </a:rPr>
              <a:t>Naon nu dilakukeun ku Maryam waktu Marta loba digawé?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① </a:t>
            </a:r>
            <a:r xmlns:a="http://schemas.openxmlformats.org/drawingml/2006/main">
              <a:rPr lang="su" altLang="ko-KR" sz="2800">
                <a:solidFill>
                  <a:schemeClr val="tx1">
                    <a:lumMod val="65000"/>
                    <a:lumOff val="35000"/>
                  </a:schemeClr>
                </a:solidFill>
              </a:rPr>
              <a:t>Manéhna ngadoa.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② </a:t>
            </a:r>
            <a:r xmlns:a="http://schemas.openxmlformats.org/drawingml/2006/main">
              <a:rPr lang="su" altLang="ko-KR" sz="2800">
                <a:solidFill>
                  <a:schemeClr val="tx1">
                    <a:lumMod val="65000"/>
                    <a:lumOff val="35000"/>
                  </a:schemeClr>
                </a:solidFill>
              </a:rPr>
              <a:t>Manéhna ngadéngékeun omongan Yésus.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③ </a:t>
            </a:r>
            <a:r xmlns:a="http://schemas.openxmlformats.org/drawingml/2006/main">
              <a:rPr lang="su" altLang="ko-KR" sz="2800">
                <a:solidFill>
                  <a:schemeClr val="tx1">
                    <a:lumMod val="65000"/>
                    <a:lumOff val="35000"/>
                  </a:schemeClr>
                </a:solidFill>
              </a:rPr>
              <a:t>Manéhna saré.</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chemeClr val="tx1">
                    <a:lumMod val="65000"/>
                    <a:lumOff val="35000"/>
                  </a:schemeClr>
                </a:solidFill>
              </a:rPr>
              <a:t>④ </a:t>
            </a:r>
            <a:r xmlns:a="http://schemas.openxmlformats.org/drawingml/2006/main">
              <a:rPr lang="su" altLang="ko-KR" sz="2800">
                <a:solidFill>
                  <a:schemeClr val="tx1">
                    <a:lumMod val="65000"/>
                    <a:lumOff val="35000"/>
                  </a:schemeClr>
                </a:solidFill>
              </a:rPr>
              <a:t>Manéhna mantuan Martha teuas.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u" altLang="en-US" sz="2800">
                <a:solidFill>
                  <a:srgbClr val="ff0000"/>
                </a:solidFill>
              </a:rPr>
              <a:t>② </a:t>
            </a:r>
            <a:r xmlns:a="http://schemas.openxmlformats.org/drawingml/2006/main">
              <a:rPr lang="su" altLang="ko-KR" sz="2800">
                <a:solidFill>
                  <a:srgbClr val="ff0000"/>
                </a:solidFill>
              </a:rPr>
              <a:t>Manéhna ngadéngékeun omongan Yésus.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u" altLang="ko-KR" sz="4000"/>
              <a:t>Kecap dinten ieu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u" altLang="ko-KR" sz="4000"/>
              <a:t>tapi ngan hiji hal anu diperlukeun. Maryam geus milih nu leuwih hade, sarta eta moal dicokot ti manehna."</a:t>
            </a:r>
            <a:endParaRPr xmlns:a="http://schemas.openxmlformats.org/drawingml/2006/main" lang="en-US" altLang="ko-KR" sz="4000"/>
          </a:p>
          <a:p>
            <a:pPr xmlns:a="http://schemas.openxmlformats.org/drawingml/2006/main" lvl="0">
              <a:defRPr/>
            </a:pPr>
            <a:r xmlns:a="http://schemas.openxmlformats.org/drawingml/2006/main">
              <a:rPr lang="su"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u"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u" altLang="ko-KR" sz="2800">
                <a:solidFill>
                  <a:schemeClr val="tx1">
                    <a:lumMod val="65000"/>
                    <a:lumOff val="35000"/>
                  </a:schemeClr>
                </a:solidFill>
              </a:rPr>
              <a:t>Lukas</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10:</a:t>
            </a:r>
            <a:r xmlns:a="http://schemas.openxmlformats.org/drawingml/2006/main">
              <a:rPr lang="su" altLang="en-US" sz="2800">
                <a:solidFill>
                  <a:schemeClr val="tx1">
                    <a:lumMod val="65000"/>
                    <a:lumOff val="35000"/>
                  </a:schemeClr>
                </a:solidFill>
              </a:rPr>
              <a:t> </a:t>
            </a:r>
            <a:r xmlns:a="http://schemas.openxmlformats.org/drawingml/2006/main">
              <a:rPr lang="su"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u" altLang="ko-KR" sz="2500" dirty="0">
                <a:solidFill>
                  <a:schemeClr val="tx1">
                    <a:lumMod val="65000"/>
                    <a:lumOff val="35000"/>
                  </a:schemeClr>
                </a:solidFill>
              </a:rPr>
              <a:t>Di Galilea, Israil, aya hiji parawan ngaranna Maryam. Manéhna tunangan jeung saurang nonoman ngaranna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Dokter-dokter datang nyembah ka Yésus, Raja, sanajan jauh ti Israil.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Yesus teh raja nyata jalma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sakuliah dunya.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Yesus oge raja abdi.</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kudu hirup ibadah jeung nuturkeun Yesus, nu salawasna Raja.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t>Saha Yesus?</a:t>
            </a:r>
            <a:r xmlns:a="http://schemas.openxmlformats.org/drawingml/2006/main">
              <a:rPr altLang="en-US" lang="s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pantes ibadah urang.</a:t>
            </a:r>
            <a:r xmlns:a="http://schemas.openxmlformats.org/drawingml/2006/main">
              <a:rPr altLang="en-US" lang="s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dinten ieu</a:t>
            </a:r>
            <a:r xmlns:a="http://schemas.openxmlformats.org/drawingml/2006/main">
              <a:rPr altLang="en-US" lang="su" sz="4000">
                <a:solidFill>
                  <a:srgbClr val="ff0000"/>
                </a:solidFill>
              </a:rPr>
              <a:t> </a:t>
            </a:r>
            <a:r xmlns:a="http://schemas.openxmlformats.org/drawingml/2006/main">
              <a:rPr altLang="ko-KR" lang="su" sz="4000">
                <a:solidFill>
                  <a:srgbClr val="ff0000"/>
                </a:solidFill>
              </a:rPr>
              <a:t>Kuis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Anu mana anu henteu nampi kado ulang taun Yesus?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emas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menyan</a:t>
            </a:r>
            <a:r xmlns:a="http://schemas.openxmlformats.org/drawingml/2006/main">
              <a:rPr altLang="en-US" lang="s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mur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komputer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④ </a:t>
            </a:r>
            <a:r xmlns:a="http://schemas.openxmlformats.org/drawingml/2006/main">
              <a:rPr altLang="ko-KR" lang="su" sz="2800">
                <a:solidFill>
                  <a:srgbClr val="ff0000"/>
                </a:solidFill>
              </a:rPr>
              <a:t>komputer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dinten ieu</a:t>
            </a:r>
            <a:r xmlns:a="http://schemas.openxmlformats.org/drawingml/2006/main">
              <a:rPr altLang="en-US" lang="su" sz="4000">
                <a:solidFill>
                  <a:srgbClr val="ff0000"/>
                </a:solidFill>
              </a:rPr>
              <a:t> </a:t>
            </a:r>
            <a:r xmlns:a="http://schemas.openxmlformats.org/drawingml/2006/main">
              <a:rPr altLang="ko-KR" lang="su" sz="4000">
                <a:solidFill>
                  <a:srgbClr val="ff0000"/>
                </a:solidFill>
              </a:rPr>
              <a:t>Kecap</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Nalika sumping ka imah, aranjeunna ningali murangkalih sareng indungna Maryam, teras sujud nyembah ka Anjeunna. Saterusna maranéhanana muka harta maranéhanana jeung dibere manéhna hadiah emas jeung menyan jeung mur.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a:t>
            </a:r>
            <a:r xmlns:a="http://schemas.openxmlformats.org/drawingml/2006/main">
              <a:rPr lang="su" altLang="en-US" b="1">
                <a:solidFill>
                  <a:schemeClr val="tx1">
                    <a:lumMod val="50000"/>
                    <a:lumOff val="50000"/>
                  </a:schemeClr>
                </a:solidFill>
              </a:rPr>
              <a:t> </a:t>
            </a:r>
            <a:r xmlns:a="http://schemas.openxmlformats.org/drawingml/2006/main">
              <a:rPr lang="su" altLang="ko-KR" b="1">
                <a:solidFill>
                  <a:schemeClr val="tx1">
                    <a:lumMod val="50000"/>
                    <a:lumOff val="50000"/>
                  </a:schemeClr>
                </a:solidFill>
              </a:rPr>
              <a:t>48 Pangandika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Orok Yesus kabur ka Mesir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Nalika aranjeunna angkat, malaikat Gusti nembongan ka Yusup dina impenan. "Geura gugah," saur-Na, "bawa murangkalih sareng indungna sareng kabur ka Mesir. Cicing di dinya dugi ka Kami nyarioskeun ka anjeun, sabab Herodes badé milarian budakna pikeun dipaehan."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Herodes, raja Israil, ngadéngé warta ngeunaan kalahiran Yesus ngaliwatan Magi, rencana pikeun maehan Yesus.</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Nanging, Allah, anu terang kana sagala konspirasi Herodes, nyarios dina impian yén Magi kedah ngajauhan Herodes.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Ogé, salaki Maryam Yusup ngadéngé malaikat ngomong dina impian, ”Kabur ka Mesir. Herodes bade maehan Yesus."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su" sz="2800">
                <a:solidFill>
                  <a:schemeClr val="tx1">
                    <a:lumMod val="65000"/>
                    <a:lumOff val="35000"/>
                  </a:schemeClr>
                </a:solidFill>
              </a:rPr>
              <a:t>Sanggeus ngadéngé éta, Yusup nyandak Mariam jeung orok Yésus, tuluy kabur ti Herodes ka Mesir.</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su" sz="2800">
                <a:solidFill>
                  <a:schemeClr val="tx1">
                    <a:lumMod val="65000"/>
                    <a:lumOff val="35000"/>
                  </a:schemeClr>
                </a:solidFill>
              </a:rPr>
              <a:t>Hiji poé malaikat nembongan ka Maryam. "Salam, anjeun anu kacida dipikaresep! Gusti nyarengan anjeun."</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Samentara éta, Herodes, anu terang yén anjeunna ditipu ku Magi, masihan paréntah anu dahsyat pikeun maehan sadaya orok Betlehem. Yésus kudu cicing di Mesir nepi ka maotna Herodes.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Angon-angon jeung Magi ngakuan saha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Tapi, raja Herodes, teu ngakuan Yesus. Leuwih ti éta, alatan karanjingan manéhna, manéhna ngalakukeun dosa kejem pikeun nyoba maéhan Yésus.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Aya loba jalma di dunya nu nolak ngadangu ngeunaan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Ieu dosa pisan serius.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t>Saha Yesus?</a:t>
            </a:r>
            <a:r xmlns:a="http://schemas.openxmlformats.org/drawingml/2006/main">
              <a:rPr altLang="en-US" lang="s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teh hiji anu teu bisa wani eureun ku kakawasaan manusa.</a:t>
            </a:r>
            <a:r xmlns:a="http://schemas.openxmlformats.org/drawingml/2006/main">
              <a:rPr altLang="en-US" lang="s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Dimana Yesus luput ti Herodes?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Mesir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Amérika</a:t>
            </a:r>
            <a:r xmlns:a="http://schemas.openxmlformats.org/drawingml/2006/main">
              <a:rPr altLang="en-US" lang="s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Koréa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① </a:t>
            </a:r>
            <a:r xmlns:a="http://schemas.openxmlformats.org/drawingml/2006/main">
              <a:rPr altLang="ko-KR" lang="su" sz="2800">
                <a:solidFill>
                  <a:srgbClr val="ff0000"/>
                </a:solidFill>
              </a:rPr>
              <a:t>Mesir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Nalika aranjeunna angkat, malaikat Gusti nembongan ka Yusup dina impenan. "Geura gugah," saur-Na, "bawa murangkalih sareng indungna sareng kabur ka Mesir. Cicing di dinya dugi ka Kami nyarioskeun ka anjeun, sabab Herodes badé milarian budakna pikeun dipaehan."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49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Budak Yesus di Bait Allah</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"Naha anjeun milarian kuring?" nanya. "Naha anjeun terang kuring kedah aya di bumi Bapa?"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Lukas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Dina Paska, waktu Yésus yuswa 12 taun, manéhna jeung kolotna datang ka bait di Yérusalém.</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Dina jalan mulih ti bait di Yérusalém, Yusup jeung Mariam teu bisa manggihan Yésus.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Yusup jeung Maryam indit deui ka Bait Allah di Yérusalém pikeun manggihan Yésus.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su" altLang="ko-KR" sz="2800" dirty="0">
                <a:solidFill>
                  <a:schemeClr val="tx1">
                    <a:lumMod val="65000"/>
                    <a:lumOff val="35000"/>
                  </a:schemeClr>
                </a:solidFill>
              </a:rPr>
              <a:t>"Maria, anjeun bakal ngalahirkeun putra sareng anjeun kedah masihan anjeunna namina Yesus." Manéhna sieun ku béja ieu.</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"Naha anjeun henteu terang yén kuring aya di bumi bapa kuring?" Yesus nuju sawala sareng guru-guru Alkitab di Bait Allah, aranjeunna sadayana kaget ku hikmah Yesus.</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su" sz="2800">
                <a:solidFill>
                  <a:schemeClr val="tx1">
                    <a:lumMod val="65000"/>
                    <a:lumOff val="35000"/>
                  </a:schemeClr>
                </a:solidFill>
              </a:rPr>
              <a:t>Ti saprak éta, budak lalaki Yésus beuki nyaah ka Allah jeung jalma-jalma sabada hikmat jeung jangkung-Na tumuwuh.</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Budak lalaki Yesus terang ti leuleutik yén anjeunna Putra Allah. Jeung tulus disiapkeun pikeun hirup salaku Jurusalamet.</a:t>
            </a:r>
            <a:r xmlns:a="http://schemas.openxmlformats.org/drawingml/2006/main">
              <a:rPr altLang="en-US" lang="s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Sanajan urang ngora,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kudu jelas inget yen kami putra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Jadi urang kudu némbongkeun Allah jeung jalma yén urang hirup salaku barudak Allah.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rgbClr val="ff0000"/>
                </a:solidFill>
              </a:rPr>
              <a:t>Saha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Yésus téh Putra Allah, tapi manéhna méré conto rendah haté jeung taat ka kolot jasmani.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Dimana éta Yesus leungit?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di</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éta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jamban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di karaton</a:t>
            </a:r>
            <a:r xmlns:a="http://schemas.openxmlformats.org/drawingml/2006/main">
              <a:rPr altLang="en-US" lang="s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di</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éta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kuil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di imah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③ </a:t>
            </a:r>
            <a:r xmlns:a="http://schemas.openxmlformats.org/drawingml/2006/main">
              <a:rPr altLang="ko-KR" lang="su" sz="2800">
                <a:solidFill>
                  <a:srgbClr val="ff0000"/>
                </a:solidFill>
              </a:rPr>
              <a:t>di kuil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"Naha anjeun milarian kuring?" nanya. "Naha anjeun terang kuring kedah aya di bumi Bapa?"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Lukas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50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Baptisan Yesus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"Sora anu ngagero di gurun keusik, 'Siapkeun jalan pikeun Gusti, lempengkeun jalan pikeun Anjeunna.'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4.Ku sabab kitu Yohanes sumping, ngabaptis di gurun keusik, ngawartakeun baptisan tobat pikeun panghampura dosa.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1:</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Nalika Yesus yuswa tilu puluh, aya lalaki aneh muncul di gurun keusik maké onta jeung dahar simeut jeung madu liar.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Ngaranna Yohanes Jurubaptis. Anjeunna nyauran jalma-jalma pikeun tobat sareng dibaptis sabab Jurusalamet bakal sumping.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su" altLang="ko-KR" sz="2800" dirty="0">
                <a:solidFill>
                  <a:schemeClr val="tx1">
                    <a:lumMod val="65000"/>
                    <a:lumOff val="35000"/>
                  </a:schemeClr>
                </a:solidFill>
              </a:rPr>
              <a:t>Tapi, manéhna nurut kana parentah Allah. “Abdi abdi Gusti. Muga-muga ka kuring sakumaha anu anjeun carioskeun."</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'Kuring di dieu pikeun nyiapkeun batur anu datang sanggeus kuring!'</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u" altLang="ko-KR" sz="2800">
                <a:solidFill>
                  <a:schemeClr val="tx1">
                    <a:lumMod val="65000"/>
                    <a:lumOff val="35000"/>
                  </a:schemeClr>
                </a:solidFill>
              </a:rPr>
              <a:t>Yohanes Pembaptis nyiapkeun jalan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Yesus oge sumping ka dibaptis ku Yohanes Jurubaptis.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u" altLang="ko-KR" sz="2800">
                <a:solidFill>
                  <a:schemeClr val="tx1">
                    <a:lumMod val="65000"/>
                    <a:lumOff val="35000"/>
                  </a:schemeClr>
                </a:solidFill>
              </a:rPr>
              <a:t>"Neuteup! Anak Domba Allah, anu ngaleungitkeun dosa dunya!” Yohanes Pembaptis ngawanohkeun Yesus kalawan tarik.</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Waktu Yesus dibaptis ku Yahya, aya soara ti langit jeung Roh Suci lungsur ka Anjeunna kawas japati: “Anjeun teh Putra Kami, anu ku Kami dipikacinta; sareng anjeun kuring resep pisan.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Yohanes Pembaptis henteu ngaluhurkeun dirina.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Manéhna devoted hirupna pikeun ngawanohkeun Yesus sagemblengna.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Pikeun saha kuring hirup?</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Sapertos Yohanes Pembaptis, urang kedah hirup anu ngaluhurkeun sareng ngenalkeun Yesus tibatan ngagungkeun sareng ngaluhuran kuring.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t>Saha Yésus téh?</a:t>
            </a:r>
            <a:r xmlns:a="http://schemas.openxmlformats.org/drawingml/2006/main">
              <a:rPr altLang="en-US" lang="s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teh ngan hiji-hijina putra Allah.</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Naon anu turun ti sawarga nalika Yesus dibaptis??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gagak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Roh Suci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manuk onta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manuk galudra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② </a:t>
            </a:r>
            <a:r xmlns:a="http://schemas.openxmlformats.org/drawingml/2006/main">
              <a:rPr altLang="ko-KR" lang="su" sz="2800">
                <a:solidFill>
                  <a:srgbClr val="ff0000"/>
                </a:solidFill>
              </a:rPr>
              <a:t>Roh Suci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"Sora anu ngagero di gurun keusik, 'Siapkeun jalan pikeun Gusti, lempengkeun jalan pikeun Anjeunna.'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u" sz="3600">
                <a:solidFill>
                  <a:schemeClr val="tx1">
                    <a:lumMod val="65000"/>
                    <a:lumOff val="35000"/>
                  </a:schemeClr>
                </a:solidFill>
              </a:rPr>
              <a:t>4.Ku sabab kitu Yohanes sumping, ngabaptis di gurun keusik, ngawartakeun baptisan tobat pikeun panghampura dosa.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Tandaan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1:</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51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Yésus digoda ku Sétan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ngadawuh ka manéhna, "Jauh ti kuring, Iblis! Pikeun geus ditulis: 'Nyembah ka Gusti Allah anjeun, jeung ngawula ka Anjeunna wungkul.'"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Sanggeus Yesus puasa jeung neneda opat puluh poé, Iblis mucunghul jeung ngagoda Yesus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su" altLang="ko-KR" sz="2500" dirty="0">
                <a:solidFill>
                  <a:schemeClr val="tx1">
                    <a:lumMod val="65000"/>
                    <a:lumOff val="35000"/>
                  </a:schemeClr>
                </a:solidFill>
              </a:rPr>
              <a:t>Jadi, sanajan manéhna parawan, manéhna hamil. Ngaran anak ieu Yesus. Anjeunna teh Putra Allah anu bakal nyalametkeun sakabeh jalma tina dosana di mangsa nu bakal datang.</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"Anjeun lapar? Jieun kueh béas ku batu ieu, dahar!" Sétan ngalakukeun tés munggaran. Tapi Yesus ngéléhkeun ujian ku firman Allah.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“Teras luncat ti dieu! Upami anjeun Putra Allah, anjeun moal maot." Sétan nguji Yesus kadua kalina di luhur Bait Allah.</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Dina waktos ieu, anjeunna nyandak Yesus ka gunung anu luhur pisan sareng nunjukkeun ka Yesus sadayana karajaan di dunya sareng saurna, "Upami anjeun sujud ka Kami, ieu sadayana ku Kami bakal diserahkeun ka anjeun!" Tapi Yesus nampik ujian katilu jeung Firman Allah.</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Ahirna, Yésus ngéléhkeun kabéh gogoda Sétan. Allah senang jeung Yesus anu geus nungkulan sagala temptations.</a:t>
            </a:r>
            <a:r xmlns:a="http://schemas.openxmlformats.org/drawingml/2006/main">
              <a:rPr lang="s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Yesus éta Putra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Tapi kawas urang, manéhna digoda ku Sétan.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Tapi ku Firman Allah, Yésus ngungkulan godaan Sétan.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Sétan masih ngagoda urang.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Sanajan kitu, kawas Yesus, urang bisa nungkulan godaan Iblis ku firman Allah</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rgbClr val="ff0000"/>
                </a:solidFill>
              </a:rPr>
              <a:t>Saha Yesus?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mangrupikeun penolong urang pikeun ngatasi godaan anu urang hadapi. Sareng anjeunna anu ngartos sadaya tantangan anu urang tepang sareng ngabantosan urang pikeun ngatasina.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Sabaraha ujian Sétan méré Yésus?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hiji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dua</a:t>
            </a:r>
            <a:r xmlns:a="http://schemas.openxmlformats.org/drawingml/2006/main">
              <a:rPr altLang="en-US" lang="su"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tilu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opat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③ </a:t>
            </a:r>
            <a:r xmlns:a="http://schemas.openxmlformats.org/drawingml/2006/main">
              <a:rPr altLang="ko-KR" lang="su" sz="2800">
                <a:solidFill>
                  <a:srgbClr val="ff0000"/>
                </a:solidFill>
              </a:rPr>
              <a:t>tilu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ngadawuh ka manéhna, "Jauh ti kuring, Iblis! Pikeun geus ditulis: 'Nyembah ka Gusti Allah anjeun, jeung ngawula ka Anjeunna wungkul.'"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Mateus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52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Cai</a:t>
            </a:r>
            <a:r xmlns:a="http://schemas.openxmlformats.org/drawingml/2006/main">
              <a:rPr lang="su" altLang="en-US" sz="4400"/>
              <a:t> </a:t>
            </a:r>
            <a:r xmlns:a="http://schemas.openxmlformats.org/drawingml/2006/main">
              <a:rPr lang="su" altLang="ko-KR" sz="4400"/>
              <a:t>Ngajadi Anggur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Ieu mangrupikeun mujijat-mujijat anu munggaran, anu dilakukeun ku Yesus di Kana di Galilea. Ku kituna Anjeunna nembongkeun kamulyaan-Na, sarta murid-murid percaya ka Anjeunna.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John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Maryam sieun boga anak lalaki sanajan can kawin.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Tapi, manéhna narima jeung nurut firman Allah ku iman.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bisa jadi sieun lamun percaya jeung taat kana Firman Allah. Tapi sapertos pangakuan Maryam, urang kedah ngaku yén "Mugia janten ka abdi sakumaha anu anjeun carioskeun."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Hiji pernikahan lumangsung di Kana di Galilea. Yésus jeung murid-murid-Na ogé kungsi diondang kana kawinan.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Tapi aya masalah. Anggur geus béak. Tanpa anggur, anjeun moal tiasa gaduh salametan.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Yesus maréntahkeun pagawé di imah tuang cai kana kendi. Para palayan ngalaksanakeun naon anu dipénta.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Sanggeus éta, cai dina kendi dicandak sacukupna. Cai dina kendi robah jadi anggur ngeunah pisan.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Sémah sakecap anggur jeung reuwas. Aranjeunna dilayanan anggur leuwih nikmat ti mimiti, sarta berkat mujijat Yesus, salametan bisa jadi leuwih seru.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Palajaran Dinten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Dina jaman Yesus, anggur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éta kacida indispensable dina salametan.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Yesus ngadamel cai janten anggur sareng nyayogikeun naon anu diperyogikeun pikeun pesta.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Pikeun urang, Yesus mangrupikeun anu penting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kawas anggur dina pésta.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kudu inget rahmat Yesus anu masihan dirina ka urang.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a:t>
            </a:r>
            <a:r xmlns:a="http://schemas.openxmlformats.org/drawingml/2006/main">
              <a:rPr altLang="en-US" lang="su"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t>WHO</a:t>
            </a:r>
            <a:r xmlns:a="http://schemas.openxmlformats.org/drawingml/2006/main">
              <a:rPr altLang="en-US" lang="su" sz="3200"/>
              <a:t> </a:t>
            </a:r>
            <a:r xmlns:a="http://schemas.openxmlformats.org/drawingml/2006/main">
              <a:rPr altLang="ko-KR" lang="su" sz="3200"/>
              <a:t>nyaeta</a:t>
            </a:r>
            <a:r xmlns:a="http://schemas.openxmlformats.org/drawingml/2006/main">
              <a:rPr altLang="en-US" lang="su" sz="3200"/>
              <a:t> </a:t>
            </a:r>
            <a:r xmlns:a="http://schemas.openxmlformats.org/drawingml/2006/main">
              <a:rPr altLang="ko-KR" lang="su" sz="3200"/>
              <a:t>Yesus?</a:t>
            </a:r>
            <a:r xmlns:a="http://schemas.openxmlformats.org/drawingml/2006/main">
              <a:rPr altLang="en-US" lang="s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 nyaéta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 mangrupikeun kabagjaan urang, sapertos anggur pesta.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poé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Naon Yesus ngarobah cai kana?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susu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jus jeruk</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roti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anggur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④ </a:t>
            </a:r>
            <a:r xmlns:a="http://schemas.openxmlformats.org/drawingml/2006/main">
              <a:rPr altLang="ko-KR" lang="su" sz="2800">
                <a:solidFill>
                  <a:srgbClr val="ff0000"/>
                </a:solidFill>
              </a:rPr>
              <a:t>anggur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Ieu mangrupikeun mujijat-mujijat anu munggaran, anu dilakukeun ku Yesus di Kana di Galilea. Ku kituna Anjeunna nembongkeun kamulyaan-Na, sarta murid-murid percaya ka Anjeunna.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John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u" altLang="ko-KR" b="1">
                <a:solidFill>
                  <a:schemeClr val="tx1">
                    <a:lumMod val="50000"/>
                    <a:lumOff val="50000"/>
                  </a:schemeClr>
                </a:solidFill>
              </a:rPr>
              <a:t>No 53 Firman Allah</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u" altLang="ko-KR" sz="4400"/>
              <a:t>Nikodemus sumping ka Yesus peuting.</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su" sz="3200">
                <a:solidFill>
                  <a:srgbClr val="FF0000"/>
                </a:solidFill>
              </a:rPr>
              <a:t>Saha Yesus?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su" sz="3600">
                <a:solidFill>
                  <a:srgbClr val="0070C0"/>
                </a:solidFill>
              </a:rPr>
              <a:t>Yesus nyaéta ..</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su" sz="3600">
                <a:solidFill>
                  <a:schemeClr val="tx1">
                    <a:lumMod val="65000"/>
                    <a:lumOff val="35000"/>
                  </a:schemeClr>
                </a:solidFill>
              </a:rPr>
              <a:t>Yesus sumping ka bumi salaku Jurusalamet urang.</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Waler Yesus, "Kami nyarioskeun ka anjeun anu leres, moal aya anu tiasa asup ka Karajaan Allah upami henteu dilahirkeun tina cai sareng Roh.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John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su" sz="2800">
                <a:solidFill>
                  <a:schemeClr val="tx1">
                    <a:lumMod val="65000"/>
                    <a:lumOff val="35000"/>
                  </a:schemeClr>
                </a:solidFill>
              </a:rPr>
              <a:t>Aya hiji lalaki ngaranna Nikodemus, guru urang Israil.</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Anjeunna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sumping</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ka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Yesus</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ka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nanya</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di</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peuting.</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"Kumaha carana abdi tiasa asup ka Karajaan Allah?"</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u" altLang="ko-KR" sz="2800">
                <a:solidFill>
                  <a:schemeClr val="tx1">
                    <a:lumMod val="65000"/>
                    <a:lumOff val="35000"/>
                  </a:schemeClr>
                </a:solidFill>
              </a:rPr>
              <a:t>"Lamun anjeun teu dilahirkeun deui, anjeun moal bisa asup ka Karajaan Allah." Yesus ngawaler.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Anjeunna henteu ngartos yén anjeunna kedah dilahirkeun deui. "Naha kuring balik deui kana rahim indung kuring sareng kaluar deui?"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su" altLang="ko-KR" sz="2600">
                <a:solidFill>
                  <a:schemeClr val="tx1">
                    <a:lumMod val="65000"/>
                    <a:lumOff val="35000"/>
                  </a:schemeClr>
                </a:solidFill>
              </a:rPr>
              <a:t>"Roh, sanes raga, kedah dilahirkeun deui. "Manusa bisa dilahirkeun deui ku cai jeung Roh Suci." Yesus ngawaler</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su" altLang="ko-KR" sz="2800">
                <a:solidFill>
                  <a:schemeClr val="tx1">
                    <a:lumMod val="65000"/>
                    <a:lumOff val="35000"/>
                  </a:schemeClr>
                </a:solidFill>
              </a:rPr>
              <a:t>"Anjeun kedah percanten ka Kami sareng disalametkeun." Yesus ngawartoskeun Nikodemus rusiah keur dilahirkeun deui.</a:t>
            </a:r>
            <a:r xmlns:a="http://schemas.openxmlformats.org/drawingml/2006/main">
              <a:rPr lang="su"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dinten ieu</a:t>
            </a:r>
            <a:r xmlns:a="http://schemas.openxmlformats.org/drawingml/2006/main">
              <a:rPr altLang="en-US" lang="su" sz="4000">
                <a:solidFill>
                  <a:srgbClr val="ff0000"/>
                </a:solidFill>
              </a:rPr>
              <a:t> </a:t>
            </a:r>
            <a:r xmlns:a="http://schemas.openxmlformats.org/drawingml/2006/main">
              <a:rPr altLang="ko-KR" lang="su" sz="4000">
                <a:solidFill>
                  <a:srgbClr val="ff0000"/>
                </a:solidFill>
              </a:rPr>
              <a:t>palajaran</a:t>
            </a:r>
            <a:r xmlns:a="http://schemas.openxmlformats.org/drawingml/2006/main">
              <a:rPr altLang="en-US" lang="s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solidFill>
                  <a:schemeClr val="tx1">
                    <a:lumMod val="65000"/>
                    <a:lumOff val="35000"/>
                  </a:schemeClr>
                </a:solidFill>
              </a:rPr>
              <a:t>Lamun percaya ka Yesus,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jiwa anjeun bakal dilahirkeun deui.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Jalma anu percaya ka Yesus anu lahir deui jeung anjeun bakal jadi</a:t>
            </a:r>
            <a:r xmlns:a="http://schemas.openxmlformats.org/drawingml/2006/main">
              <a:rPr altLang="en-US" lang="su" sz="3200">
                <a:solidFill>
                  <a:schemeClr val="tx1">
                    <a:lumMod val="65000"/>
                    <a:lumOff val="35000"/>
                  </a:schemeClr>
                </a:solidFill>
              </a:rPr>
              <a:t> </a:t>
            </a:r>
            <a:r xmlns:a="http://schemas.openxmlformats.org/drawingml/2006/main">
              <a:rPr altLang="ko-KR" lang="su" sz="3200">
                <a:solidFill>
                  <a:schemeClr val="tx1">
                    <a:lumMod val="65000"/>
                    <a:lumOff val="35000"/>
                  </a:schemeClr>
                </a:solidFill>
              </a:rPr>
              <a:t>hate dosa jeung cinta Allah.</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Dupi anjeun dilahirkeun deui?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u" sz="3200">
                <a:solidFill>
                  <a:schemeClr val="tx1">
                    <a:lumMod val="65000"/>
                    <a:lumOff val="35000"/>
                  </a:schemeClr>
                </a:solidFill>
              </a:rPr>
              <a:t>Urang percaya ka Yesus jeung lahir deui. Ku kituna, urang kudu inget yén urang téh jalma béda ti dunya.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su" sz="3200"/>
              <a:t>Saha Yesus?</a:t>
            </a:r>
            <a:r xmlns:a="http://schemas.openxmlformats.org/drawingml/2006/main">
              <a:rPr altLang="en-US" lang="s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rgbClr val="0070c0"/>
                </a:solidFill>
              </a:rPr>
              <a:t>Yesus nyaéta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Yesus</a:t>
            </a:r>
            <a:r xmlns:a="http://schemas.openxmlformats.org/drawingml/2006/main">
              <a:rPr altLang="en-US" lang="su" sz="3600">
                <a:solidFill>
                  <a:schemeClr val="tx1">
                    <a:lumMod val="65000"/>
                    <a:lumOff val="35000"/>
                  </a:schemeClr>
                </a:solidFill>
              </a:rPr>
              <a:t> </a:t>
            </a:r>
            <a:r xmlns:a="http://schemas.openxmlformats.org/drawingml/2006/main">
              <a:rPr altLang="ko-KR" lang="su" sz="3600">
                <a:solidFill>
                  <a:schemeClr val="tx1">
                    <a:lumMod val="65000"/>
                    <a:lumOff val="35000"/>
                  </a:schemeClr>
                </a:solidFill>
              </a:rPr>
              <a:t>nya eta anu ngajadikeun jalma-jalma anu percaya ka Anjeunna bener jeung dilahirkeun deui.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Kuis ayeuna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Naon ngajadikeun urang dilahirkeun deui?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① </a:t>
            </a:r>
            <a:r xmlns:a="http://schemas.openxmlformats.org/drawingml/2006/main">
              <a:rPr altLang="ko-KR" lang="su" sz="2800">
                <a:solidFill>
                  <a:schemeClr val="tx1">
                    <a:lumMod val="65000"/>
                    <a:lumOff val="35000"/>
                  </a:schemeClr>
                </a:solidFill>
              </a:rPr>
              <a:t>kalawan cai jeung Roh</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② </a:t>
            </a:r>
            <a:r xmlns:a="http://schemas.openxmlformats.org/drawingml/2006/main">
              <a:rPr altLang="ko-KR" lang="su" sz="2800">
                <a:solidFill>
                  <a:schemeClr val="tx1">
                    <a:lumMod val="65000"/>
                    <a:lumOff val="35000"/>
                  </a:schemeClr>
                </a:solidFill>
              </a:rPr>
              <a:t>kalawan minyak jeung seuneu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③ </a:t>
            </a:r>
            <a:r xmlns:a="http://schemas.openxmlformats.org/drawingml/2006/main">
              <a:rPr altLang="ko-KR" lang="su" sz="2800">
                <a:solidFill>
                  <a:schemeClr val="tx1">
                    <a:lumMod val="65000"/>
                    <a:lumOff val="35000"/>
                  </a:schemeClr>
                </a:solidFill>
              </a:rPr>
              <a:t>kalawan cimata jeung lagu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chemeClr val="tx1">
                    <a:lumMod val="65000"/>
                    <a:lumOff val="35000"/>
                  </a:schemeClr>
                </a:solidFill>
              </a:rPr>
              <a:t>④ </a:t>
            </a:r>
            <a:r xmlns:a="http://schemas.openxmlformats.org/drawingml/2006/main">
              <a:rPr altLang="ko-KR" lang="su" sz="2800">
                <a:solidFill>
                  <a:schemeClr val="tx1">
                    <a:lumMod val="65000"/>
                    <a:lumOff val="35000"/>
                  </a:schemeClr>
                </a:solidFill>
              </a:rPr>
              <a:t>kalayan doa sareng ibadah</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su" sz="2800">
                <a:solidFill>
                  <a:srgbClr val="ff0000"/>
                </a:solidFill>
              </a:rPr>
              <a:t>① </a:t>
            </a:r>
            <a:r xmlns:a="http://schemas.openxmlformats.org/drawingml/2006/main">
              <a:rPr altLang="ko-KR" lang="su" sz="2800">
                <a:solidFill>
                  <a:srgbClr val="ff0000"/>
                </a:solidFill>
              </a:rPr>
              <a:t>kalawan cai jeung Roh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u" sz="4000">
                <a:solidFill>
                  <a:srgbClr val="ff0000"/>
                </a:solidFill>
              </a:rPr>
              <a:t>Kecap dinten ieu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u" sz="3600">
                <a:solidFill>
                  <a:schemeClr val="tx1">
                    <a:lumMod val="65000"/>
                    <a:lumOff val="35000"/>
                  </a:schemeClr>
                </a:solidFill>
              </a:rPr>
              <a:t>Waler Yesus, "Kami nyarioskeun ka anjeun anu leres, moal aya anu tiasa asup ka Karajaan Allah upami henteu dilahirkeun tina cai sareng Roh.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u" sz="2800">
                <a:solidFill>
                  <a:schemeClr val="tx1">
                    <a:lumMod val="65000"/>
                    <a:lumOff val="35000"/>
                  </a:schemeClr>
                </a:solidFill>
              </a:rPr>
              <a:t>John</a:t>
            </a:r>
            <a:r xmlns:a="http://schemas.openxmlformats.org/drawingml/2006/main">
              <a:rPr altLang="en-US" lang="su" sz="2800">
                <a:solidFill>
                  <a:schemeClr val="tx1">
                    <a:lumMod val="65000"/>
                    <a:lumOff val="35000"/>
                  </a:schemeClr>
                </a:solidFill>
              </a:rPr>
              <a:t> </a:t>
            </a:r>
            <a:r xmlns:a="http://schemas.openxmlformats.org/drawingml/2006/main">
              <a:rPr altLang="ko-KR" lang="su"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